
<file path=[Content_Types].xml><?xml version="1.0" encoding="utf-8"?>
<Types xmlns="http://schemas.openxmlformats.org/package/2006/content-types">
  <Override PartName="/ppt/slideMasters/slideMaster3.xml" ContentType="application/vnd.openxmlformats-officedocument.presentationml.slideMaster+xml"/>
  <Override PartName="/ppt/slideLayouts/slideLayout39.xml" ContentType="application/vnd.openxmlformats-officedocument.presentationml.slideLayout+xml"/>
  <Override PartName="/ppt/tags/tag8.xml" ContentType="application/vnd.openxmlformats-officedocument.presentationml.tags+xml"/>
  <Override PartName="/ppt/slideLayouts/slideLayout57.xml" ContentType="application/vnd.openxmlformats-officedocument.presentationml.slideLayout+xml"/>
  <Override PartName="/ppt/theme/theme5.xml" ContentType="application/vnd.openxmlformats-officedocument.theme+xml"/>
  <Override PartName="/ppt/slides/slide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46.xml" ContentType="application/vnd.openxmlformats-officedocument.presentationml.slideLayout+xml"/>
  <Override PartName="/ppt/tags/tag4.xml" ContentType="application/vnd.openxmlformats-officedocument.presentationml.tags+xml"/>
  <Override PartName="/ppt/slideLayouts/slideLayout64.xml" ContentType="application/vnd.openxmlformats-officedocument.presentationml.slideLayout+xml"/>
  <Override PartName="/ppt/theme/theme1.xml" ContentType="application/vnd.openxmlformats-officedocument.them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53.xml" ContentType="application/vnd.openxmlformats-officedocument.presentationml.slideLayout+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slideLayouts/slideLayout42.xml" ContentType="application/vnd.openxmlformats-officedocument.presentationml.slideLayout+xml"/>
  <Override PartName="/ppt/slideLayouts/slideLayout51.xml" ContentType="application/vnd.openxmlformats-officedocument.presentationml.slideLayout+xml"/>
  <Override PartName="/ppt/slideLayouts/slideLayout60.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40.xml" ContentType="application/vnd.openxmlformats-officedocument.presentationml.slideLayout+xml"/>
  <Override PartName="/docProps/custom.xml" ContentType="application/vnd.openxmlformats-officedocument.custom-properties+xml"/>
  <Override PartName="/ppt/commentAuthors.xml" ContentType="application/vnd.openxmlformats-officedocument.presentationml.commentAuthors+xml"/>
  <Override PartName="/ppt/slideMasters/slideMaster4.xml" ContentType="application/vnd.openxmlformats-officedocument.presentationml.slideMaster+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theme/theme6.xml" ContentType="application/vnd.openxmlformats-officedocument.theme+xml"/>
  <Override PartName="/ppt/slideMasters/slideMaster2.xml" ContentType="application/vnd.openxmlformats-officedocument.presentationml.slideMaster+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slideLayouts/slideLayout29.xml" ContentType="application/vnd.openxmlformats-officedocument.presentationml.slideLayout+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theme/theme4.xml" ContentType="application/vnd.openxmlformats-officedocument.theme+xml"/>
  <Override PartName="/ppt/tags/tag7.xml" ContentType="application/vnd.openxmlformats-officedocument.presentationml.tags+xml"/>
  <Override PartName="/ppt/slideLayouts/slideLayout58.xml" ContentType="application/vnd.openxmlformats-officedocument.presentationml.slideLayout+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Layouts/slideLayout47.xml" ContentType="application/vnd.openxmlformats-officedocument.presentationml.slideLayout+xml"/>
  <Override PartName="/ppt/tags/tag5.xml" ContentType="application/vnd.openxmlformats-officedocument.presentationml.tags+xml"/>
  <Override PartName="/ppt/slideLayouts/slideLayout56.xml" ContentType="application/vnd.openxmlformats-officedocument.presentationml.slideLayout+xml"/>
  <Override PartName="/ppt/slideLayouts/slideLayout65.xml" ContentType="application/vnd.openxmlformats-officedocument.presentationml.slideLayout+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tags/tag3.xml" ContentType="application/vnd.openxmlformats-officedocument.presentationml.tags+xml"/>
  <Override PartName="/ppt/slideLayouts/slideLayout63.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tags/tag1.xml" ContentType="application/vnd.openxmlformats-officedocument.presentationml.tags+xml"/>
  <Override PartName="/ppt/slideLayouts/slideLayout6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50.xml" ContentType="application/vnd.openxmlformats-officedocument.presentationml.slideLayout+xml"/>
  <Default Extension="wdp" ContentType="image/vnd.ms-photo"/>
  <Override PartName="/ppt/slideLayouts/slideLayout10.xml" ContentType="application/vnd.openxmlformats-officedocument.presentationml.slideLayout+xml"/>
  <Default Extension="tiff" ContentType="image/tiff"/>
  <Override PartName="/ppt/slideMasters/slideMaster5.xml" ContentType="application/vnd.openxmlformats-officedocument.presentationml.slideMaster+xml"/>
  <Override PartName="/ppt/slides/slide8.xml" ContentType="application/vnd.openxmlformats-officedocument.presentationml.slide+xml"/>
  <Override PartName="/ppt/slideLayouts/slideLayout59.xml" ContentType="application/vnd.openxmlformats-officedocument.presentationml.slideLayout+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48.xml" ContentType="application/vnd.openxmlformats-officedocument.presentationml.slideLayout+xml"/>
  <Override PartName="/ppt/tags/tag6.xml" ContentType="application/vnd.openxmlformats-officedocument.presentationml.tags+xml"/>
  <Override PartName="/ppt/slideLayouts/slideLayout66.xml" ContentType="application/vnd.openxmlformats-officedocument.presentationml.slideLayout+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55.xml" ContentType="application/vnd.openxmlformats-officedocument.presentationml.slideLayout+xml"/>
  <Override PartName="/ppt/slides/slide2.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44.xml" ContentType="application/vnd.openxmlformats-officedocument.presentationml.slideLayout+xml"/>
  <Override PartName="/ppt/tags/tag2.xml" ContentType="application/vnd.openxmlformats-officedocument.presentationml.tags+xml"/>
  <Override PartName="/ppt/slideLayouts/slideLayout62.xml" ContentType="application/vnd.openxmlformats-officedocument.presentationml.slideLayout+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1" r:id="rId1"/>
    <p:sldMasterId id="2147483721" r:id="rId2"/>
    <p:sldMasterId id="2147483707" r:id="rId3"/>
    <p:sldMasterId id="2147483748" r:id="rId4"/>
    <p:sldMasterId id="2147483763" r:id="rId5"/>
  </p:sldMasterIdLst>
  <p:notesMasterIdLst>
    <p:notesMasterId r:id="rId20"/>
  </p:notesMasterIdLst>
  <p:sldIdLst>
    <p:sldId id="665" r:id="rId6"/>
    <p:sldId id="713" r:id="rId7"/>
    <p:sldId id="717" r:id="rId8"/>
    <p:sldId id="716" r:id="rId9"/>
    <p:sldId id="712" r:id="rId10"/>
    <p:sldId id="275" r:id="rId11"/>
    <p:sldId id="718" r:id="rId12"/>
    <p:sldId id="738" r:id="rId13"/>
    <p:sldId id="725" r:id="rId14"/>
    <p:sldId id="737" r:id="rId15"/>
    <p:sldId id="729" r:id="rId16"/>
    <p:sldId id="740" r:id="rId17"/>
    <p:sldId id="739" r:id="rId18"/>
    <p:sldId id="732"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harani kumar" initials="" lastIdx="0" clrIdx="0"/>
  <p:cmAuthor id="2" name="Gonala, Shirish" initials="G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00FF00"/>
    <a:srgbClr val="FF0080"/>
    <a:srgbClr val="FF00FF"/>
    <a:srgbClr val="800080"/>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2230" autoAdjust="0"/>
    <p:restoredTop sz="95470" autoAdjust="0"/>
  </p:normalViewPr>
  <p:slideViewPr>
    <p:cSldViewPr snapToGrid="0" snapToObjects="1">
      <p:cViewPr>
        <p:scale>
          <a:sx n="70" d="100"/>
          <a:sy n="70" d="100"/>
        </p:scale>
        <p:origin x="-1524" y="-168"/>
      </p:cViewPr>
      <p:guideLst>
        <p:guide orient="horz" pos="2160"/>
        <p:guide pos="2880"/>
      </p:guideLst>
    </p:cSldViewPr>
  </p:slideViewPr>
  <p:outlineViewPr>
    <p:cViewPr>
      <p:scale>
        <a:sx n="33" d="100"/>
        <a:sy n="33" d="100"/>
      </p:scale>
      <p:origin x="0" y="-4214"/>
    </p:cViewPr>
  </p:outlineViewPr>
  <p:notesTextViewPr>
    <p:cViewPr>
      <p:scale>
        <a:sx n="100" d="100"/>
        <a:sy n="100" d="100"/>
      </p:scale>
      <p:origin x="0" y="0"/>
    </p:cViewPr>
  </p:notesTextViewPr>
  <p:sorterViewPr>
    <p:cViewPr>
      <p:scale>
        <a:sx n="95" d="100"/>
        <a:sy n="95" d="100"/>
      </p:scale>
      <p:origin x="0" y="1734"/>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slideMaster" Target="slideMasters/slideMaster3.xml"/><Relationship Id="rId21"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media/hdphoto1.wdp>
</file>

<file path=ppt/media/image1.jpe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89F956F-8204-C24E-94E4-83ADD939A8A6}" type="datetimeFigureOut">
              <a:rPr lang="en-US" smtClean="0"/>
              <a:pPr/>
              <a:t>2/25/2020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DE43F4-9F73-E04D-9862-6D54042C5E87}" type="slidenum">
              <a:rPr lang="en-US" smtClean="0"/>
              <a:pPr/>
              <a:t>‹#›</a:t>
            </a:fld>
            <a:endParaRPr lang="en-US"/>
          </a:p>
        </p:txBody>
      </p:sp>
    </p:spTree>
    <p:extLst>
      <p:ext uri="{BB962C8B-B14F-4D97-AF65-F5344CB8AC3E}">
        <p14:creationId xmlns="" xmlns:p14="http://schemas.microsoft.com/office/powerpoint/2010/main" val="8903238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4.xml"/><Relationship Id="rId1" Type="http://schemas.openxmlformats.org/officeDocument/2006/relationships/tags" Target="../tags/tag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4.xml"/><Relationship Id="rId1" Type="http://schemas.openxmlformats.org/officeDocument/2006/relationships/tags" Target="../tags/tag3.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Master" Target="../slideMasters/slideMaster4.xml"/><Relationship Id="rId1" Type="http://schemas.openxmlformats.org/officeDocument/2006/relationships/tags" Target="../tags/tag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Master" Target="../slideMasters/slideMaster4.xml"/><Relationship Id="rId1" Type="http://schemas.openxmlformats.org/officeDocument/2006/relationships/tags" Target="../tags/tag5.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Master" Target="../slideMasters/slideMaster4.xml"/><Relationship Id="rId1" Type="http://schemas.openxmlformats.org/officeDocument/2006/relationships/tags" Target="../tags/tag6.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Master" Target="../slideMasters/slideMaster4.xml"/><Relationship Id="rId1" Type="http://schemas.openxmlformats.org/officeDocument/2006/relationships/tags" Target="../tags/tag7.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4.xml"/><Relationship Id="rId1" Type="http://schemas.openxmlformats.org/officeDocument/2006/relationships/tags" Target="../tags/tag8.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7159751" y="12648"/>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Box 4"/>
          <p:cNvSpPr txBox="1"/>
          <p:nvPr userDrawn="1"/>
        </p:nvSpPr>
        <p:spPr>
          <a:xfrm>
            <a:off x="5262556"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prstGeom prst="rect">
            <a:avLst/>
          </a:prstGeo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Picture Placeholder 2"/>
          <p:cNvSpPr>
            <a:spLocks noGrp="1"/>
          </p:cNvSpPr>
          <p:nvPr>
            <p:ph type="pic" idx="1"/>
          </p:nvPr>
        </p:nvSpPr>
        <p:spPr>
          <a:xfrm>
            <a:off x="5487990" y="2048256"/>
            <a:ext cx="3427413" cy="4206240"/>
          </a:xfrm>
          <a:prstGeom prst="rect">
            <a:avLst/>
          </a:prstGeo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a:p>
        </p:txBody>
      </p:sp>
      <p:sp>
        <p:nvSpPr>
          <p:cNvPr id="4" name="Text Placeholder 3"/>
          <p:cNvSpPr>
            <a:spLocks noGrp="1"/>
          </p:cNvSpPr>
          <p:nvPr>
            <p:ph type="body" sz="half" idx="2"/>
          </p:nvPr>
        </p:nvSpPr>
        <p:spPr>
          <a:xfrm>
            <a:off x="914400" y="2039112"/>
            <a:ext cx="4572000" cy="4224528"/>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Clr>
                <a:schemeClr val="accent1"/>
              </a:buClr>
              <a:buFont typeface="Wingdings 2" pitchFamily="18" charset="2"/>
              <a:buNone/>
            </a:pPr>
            <a:r>
              <a:rPr lang="en-US"/>
              <a:t>Click to edit Master text styles</a:t>
            </a:r>
          </a:p>
        </p:txBody>
      </p:sp>
      <p:pic>
        <p:nvPicPr>
          <p:cNvPr id="8" name="Picture 7"/>
          <p:cNvPicPr>
            <a:picLocks noChangeAspect="1"/>
          </p:cNvPicPr>
          <p:nvPr userDrawn="1"/>
        </p:nvPicPr>
        <p:blipFill>
          <a:blip r:embed="rId2"/>
          <a:stretch>
            <a:fillRect/>
          </a:stretch>
        </p:blipFill>
        <p:spPr>
          <a:xfrm>
            <a:off x="7159752" y="12648"/>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9" name="TextBox 8"/>
          <p:cNvSpPr txBox="1"/>
          <p:nvPr userDrawn="1"/>
        </p:nvSpPr>
        <p:spPr>
          <a:xfrm>
            <a:off x="525341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Picture above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a:prstGeom prst="rect">
            <a:avLst/>
          </a:prstGeom>
        </p:spPr>
        <p:txBody>
          <a:bodyPr tIns="137160" bIns="137160" anchor="b" anchorCtr="0">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914400" y="5002306"/>
            <a:ext cx="8001000" cy="1855694"/>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9" name="Picture Placeholder 8"/>
          <p:cNvSpPr>
            <a:spLocks noGrp="1"/>
          </p:cNvSpPr>
          <p:nvPr>
            <p:ph type="pic" sz="quarter" idx="13"/>
          </p:nvPr>
        </p:nvSpPr>
        <p:spPr>
          <a:xfrm>
            <a:off x="927100" y="1129553"/>
            <a:ext cx="7988300" cy="2980944"/>
          </a:xfrm>
          <a:prstGeom prst="rect">
            <a:avLst/>
          </a:prstGeom>
        </p:spPr>
        <p:txBody>
          <a:bodyPr>
            <a:normAutofit/>
          </a:bodyPr>
          <a:lstStyle>
            <a:lvl1pPr marL="0" indent="0">
              <a:buNone/>
              <a:defRPr sz="1800"/>
            </a:lvl1pPr>
          </a:lstStyle>
          <a:p>
            <a:r>
              <a:rPr lang="en-US"/>
              <a:t>Drag picture to placeholder or click icon to add</a:t>
            </a:r>
            <a:endParaRPr/>
          </a:p>
        </p:txBody>
      </p:sp>
      <p:pic>
        <p:nvPicPr>
          <p:cNvPr id="7" name="Picture 6"/>
          <p:cNvPicPr>
            <a:picLocks noChangeAspect="1"/>
          </p:cNvPicPr>
          <p:nvPr userDrawn="1"/>
        </p:nvPicPr>
        <p:blipFill>
          <a:blip r:embed="rId2"/>
          <a:stretch>
            <a:fillRect/>
          </a:stretch>
        </p:blipFill>
        <p:spPr>
          <a:xfrm>
            <a:off x="7168896" y="12648"/>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TextBox 7"/>
          <p:cNvSpPr txBox="1"/>
          <p:nvPr userDrawn="1"/>
        </p:nvSpPr>
        <p:spPr>
          <a:xfrm>
            <a:off x="5235124"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2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a:prstGeom prst="rect">
            <a:avLst/>
          </a:prstGeom>
        </p:spPr>
        <p:txBody>
          <a:bodyPr tIns="137160" bIns="137160" anchor="b" anchorCtr="0">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914400" y="5002306"/>
            <a:ext cx="8001000" cy="1855694"/>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5" name="Footer Placeholder 4"/>
          <p:cNvSpPr>
            <a:spLocks noGrp="1"/>
          </p:cNvSpPr>
          <p:nvPr>
            <p:ph type="ftr" sz="quarter" idx="11"/>
          </p:nvPr>
        </p:nvSpPr>
        <p:spPr>
          <a:xfrm>
            <a:off x="1120588" y="188260"/>
            <a:ext cx="2895600" cy="365125"/>
          </a:xfrm>
          <a:prstGeom prst="rect">
            <a:avLst/>
          </a:prstGeom>
        </p:spPr>
        <p:txBody>
          <a:bodyPr/>
          <a:lstStyle/>
          <a:p>
            <a:endParaRPr lang="en-US"/>
          </a:p>
        </p:txBody>
      </p:sp>
      <p:sp>
        <p:nvSpPr>
          <p:cNvPr id="9" name="Picture Placeholder 8"/>
          <p:cNvSpPr>
            <a:spLocks noGrp="1"/>
          </p:cNvSpPr>
          <p:nvPr>
            <p:ph type="pic" sz="quarter" idx="13"/>
          </p:nvPr>
        </p:nvSpPr>
        <p:spPr>
          <a:xfrm>
            <a:off x="927100" y="1129553"/>
            <a:ext cx="3986784" cy="2980944"/>
          </a:xfrm>
          <a:prstGeom prst="rect">
            <a:avLst/>
          </a:prstGeom>
        </p:spPr>
        <p:txBody>
          <a:bodyPr>
            <a:normAutofit/>
          </a:bodyPr>
          <a:lstStyle>
            <a:lvl1pPr marL="0" indent="0">
              <a:buNone/>
              <a:defRPr sz="1800"/>
            </a:lvl1pPr>
          </a:lstStyle>
          <a:p>
            <a:r>
              <a:rPr lang="en-US"/>
              <a:t>Drag picture to placeholder or click icon to add</a:t>
            </a:r>
            <a:endParaRPr/>
          </a:p>
        </p:txBody>
      </p:sp>
      <p:sp>
        <p:nvSpPr>
          <p:cNvPr id="7" name="Picture Placeholder 8"/>
          <p:cNvSpPr>
            <a:spLocks noGrp="1"/>
          </p:cNvSpPr>
          <p:nvPr>
            <p:ph type="pic" sz="quarter" idx="14"/>
          </p:nvPr>
        </p:nvSpPr>
        <p:spPr>
          <a:xfrm>
            <a:off x="4928616" y="1129553"/>
            <a:ext cx="3986784" cy="2980944"/>
          </a:xfrm>
          <a:prstGeom prst="rect">
            <a:avLst/>
          </a:prstGeom>
        </p:spPr>
        <p:txBody>
          <a:bodyPr>
            <a:normAutofit/>
          </a:bodyPr>
          <a:lstStyle>
            <a:lvl1pPr marL="0" indent="0">
              <a:buNone/>
              <a:defRPr sz="1800"/>
            </a:lvl1pPr>
          </a:lstStyle>
          <a:p>
            <a:r>
              <a:rPr lang="en-US"/>
              <a:t>Drag picture to placeholder or click icon to add</a:t>
            </a:r>
            <a:endParaRPr/>
          </a:p>
        </p:txBody>
      </p:sp>
      <p:sp>
        <p:nvSpPr>
          <p:cNvPr id="8" name="TextBox 7"/>
          <p:cNvSpPr txBox="1"/>
          <p:nvPr userDrawn="1"/>
        </p:nvSpPr>
        <p:spPr>
          <a:xfrm>
            <a:off x="5262556"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pic>
        <p:nvPicPr>
          <p:cNvPr id="10" name="Picture 9"/>
          <p:cNvPicPr>
            <a:picLocks noChangeAspect="1"/>
          </p:cNvPicPr>
          <p:nvPr userDrawn="1"/>
        </p:nvPicPr>
        <p:blipFill>
          <a:blip r:embed="rId2"/>
          <a:stretch>
            <a:fillRect/>
          </a:stretch>
        </p:blipFill>
        <p:spPr>
          <a:xfrm>
            <a:off x="7150607" y="15811"/>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3 Pictures with Caption">
    <p:spTree>
      <p:nvGrpSpPr>
        <p:cNvPr id="1" name=""/>
        <p:cNvGrpSpPr/>
        <p:nvPr/>
      </p:nvGrpSpPr>
      <p:grpSpPr>
        <a:xfrm>
          <a:off x="0" y="0"/>
          <a:ext cx="0" cy="0"/>
          <a:chOff x="0" y="0"/>
          <a:chExt cx="0" cy="0"/>
        </a:xfrm>
      </p:grpSpPr>
      <p:sp>
        <p:nvSpPr>
          <p:cNvPr id="2" name="Title 1"/>
          <p:cNvSpPr>
            <a:spLocks noGrp="1"/>
          </p:cNvSpPr>
          <p:nvPr>
            <p:ph type="ctrTitle"/>
          </p:nvPr>
        </p:nvSpPr>
        <p:spPr>
          <a:xfrm>
            <a:off x="0" y="4114800"/>
            <a:ext cx="8915400" cy="877824"/>
          </a:xfrm>
          <a:prstGeom prst="rect">
            <a:avLst/>
          </a:prstGeom>
        </p:spPr>
        <p:txBody>
          <a:bodyPr tIns="137160" bIns="137160" anchor="b" anchorCtr="0">
            <a:normAutofit/>
          </a:bodyPr>
          <a:lstStyle>
            <a:lvl1pPr>
              <a:defRPr sz="2400"/>
            </a:lvl1pPr>
          </a:lstStyle>
          <a:p>
            <a:r>
              <a:rPr lang="en-US"/>
              <a:t>Click to edit Master title style</a:t>
            </a:r>
            <a:endParaRPr/>
          </a:p>
        </p:txBody>
      </p:sp>
      <p:sp>
        <p:nvSpPr>
          <p:cNvPr id="3" name="Subtitle 2"/>
          <p:cNvSpPr>
            <a:spLocks noGrp="1"/>
          </p:cNvSpPr>
          <p:nvPr>
            <p:ph type="subTitle" idx="1"/>
          </p:nvPr>
        </p:nvSpPr>
        <p:spPr>
          <a:xfrm>
            <a:off x="914400" y="5002306"/>
            <a:ext cx="8001000" cy="1855694"/>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137160" rIns="274320" bIns="137160" rtlCol="0" anchor="t" anchorCtr="0">
            <a:normAutofit/>
          </a:bodyPr>
          <a:lstStyle>
            <a:lvl1pPr marL="0" indent="0" algn="l" defTabSz="914400" rtl="0" eaLnBrk="1" latinLnBrk="0" hangingPunct="1">
              <a:spcBef>
                <a:spcPts val="300"/>
              </a:spcBef>
              <a:buNone/>
              <a:defRPr sz="16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5" name="Footer Placeholder 4"/>
          <p:cNvSpPr>
            <a:spLocks noGrp="1"/>
          </p:cNvSpPr>
          <p:nvPr>
            <p:ph type="ftr" sz="quarter" idx="11"/>
          </p:nvPr>
        </p:nvSpPr>
        <p:spPr>
          <a:xfrm>
            <a:off x="1120588" y="188260"/>
            <a:ext cx="2895600" cy="365125"/>
          </a:xfrm>
          <a:prstGeom prst="rect">
            <a:avLst/>
          </a:prstGeom>
        </p:spPr>
        <p:txBody>
          <a:bodyPr/>
          <a:lstStyle/>
          <a:p>
            <a:endParaRPr lang="en-US"/>
          </a:p>
        </p:txBody>
      </p:sp>
      <p:sp>
        <p:nvSpPr>
          <p:cNvPr id="9" name="Picture Placeholder 8"/>
          <p:cNvSpPr>
            <a:spLocks noGrp="1"/>
          </p:cNvSpPr>
          <p:nvPr>
            <p:ph type="pic" sz="quarter" idx="13"/>
          </p:nvPr>
        </p:nvSpPr>
        <p:spPr>
          <a:xfrm>
            <a:off x="927100" y="1129553"/>
            <a:ext cx="6601968" cy="2980944"/>
          </a:xfrm>
          <a:prstGeom prst="rect">
            <a:avLst/>
          </a:prstGeom>
        </p:spPr>
        <p:txBody>
          <a:bodyPr>
            <a:normAutofit/>
          </a:bodyPr>
          <a:lstStyle>
            <a:lvl1pPr marL="0" indent="0">
              <a:buNone/>
              <a:defRPr sz="1800"/>
            </a:lvl1pPr>
          </a:lstStyle>
          <a:p>
            <a:r>
              <a:rPr lang="en-US"/>
              <a:t>Drag picture to placeholder or click icon to add</a:t>
            </a:r>
            <a:endParaRPr/>
          </a:p>
        </p:txBody>
      </p:sp>
      <p:sp>
        <p:nvSpPr>
          <p:cNvPr id="7" name="Picture Placeholder 8"/>
          <p:cNvSpPr>
            <a:spLocks noGrp="1"/>
          </p:cNvSpPr>
          <p:nvPr>
            <p:ph type="pic" sz="quarter" idx="14"/>
          </p:nvPr>
        </p:nvSpPr>
        <p:spPr>
          <a:xfrm>
            <a:off x="7543800" y="1129553"/>
            <a:ext cx="1371600" cy="1481328"/>
          </a:xfrm>
          <a:prstGeom prst="rect">
            <a:avLst/>
          </a:prstGeom>
        </p:spPr>
        <p:txBody>
          <a:bodyPr>
            <a:normAutofit/>
          </a:bodyPr>
          <a:lstStyle>
            <a:lvl1pPr marL="0" indent="0">
              <a:buNone/>
              <a:defRPr sz="1800"/>
            </a:lvl1pPr>
          </a:lstStyle>
          <a:p>
            <a:r>
              <a:rPr lang="en-US"/>
              <a:t>Drag picture to placeholder or click icon to add</a:t>
            </a:r>
            <a:endParaRPr/>
          </a:p>
        </p:txBody>
      </p:sp>
      <p:sp>
        <p:nvSpPr>
          <p:cNvPr id="8" name="Picture Placeholder 8"/>
          <p:cNvSpPr>
            <a:spLocks noGrp="1"/>
          </p:cNvSpPr>
          <p:nvPr>
            <p:ph type="pic" sz="quarter" idx="15"/>
          </p:nvPr>
        </p:nvSpPr>
        <p:spPr>
          <a:xfrm>
            <a:off x="7543800" y="2629169"/>
            <a:ext cx="1371600" cy="1481328"/>
          </a:xfrm>
          <a:prstGeom prst="rect">
            <a:avLst/>
          </a:prstGeom>
        </p:spPr>
        <p:txBody>
          <a:bodyPr>
            <a:normAutofit/>
          </a:bodyPr>
          <a:lstStyle>
            <a:lvl1pPr marL="0" indent="0">
              <a:buNone/>
              <a:defRPr sz="1800"/>
            </a:lvl1pPr>
          </a:lstStyle>
          <a:p>
            <a:r>
              <a:rPr lang="en-US"/>
              <a:t>Drag picture to placeholder or click icon to add</a:t>
            </a:r>
            <a:endParaRPr/>
          </a:p>
        </p:txBody>
      </p:sp>
      <p:pic>
        <p:nvPicPr>
          <p:cNvPr id="10" name="Picture 9"/>
          <p:cNvPicPr>
            <a:picLocks noChangeAspect="1"/>
          </p:cNvPicPr>
          <p:nvPr userDrawn="1"/>
        </p:nvPicPr>
        <p:blipFill>
          <a:blip r:embed="rId2"/>
          <a:stretch>
            <a:fillRect/>
          </a:stretch>
        </p:blipFill>
        <p:spPr>
          <a:xfrm>
            <a:off x="7159751" y="6667"/>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1" name="TextBox 10"/>
          <p:cNvSpPr txBox="1"/>
          <p:nvPr userDrawn="1"/>
        </p:nvSpPr>
        <p:spPr>
          <a:xfrm>
            <a:off x="5262556"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3" y="1123856"/>
            <a:ext cx="8913813" cy="914400"/>
          </a:xfrm>
          <a:prstGeom prst="rect">
            <a:avLst/>
          </a:prstGeom>
        </p:spPr>
        <p:txBody>
          <a:bodyPr/>
          <a:lstStyle/>
          <a:p>
            <a:r>
              <a:rPr lang="en-US"/>
              <a:t>Click to edit Master title style</a:t>
            </a:r>
            <a:endParaRPr/>
          </a:p>
        </p:txBody>
      </p:sp>
      <p:sp>
        <p:nvSpPr>
          <p:cNvPr id="3" name="Vertical Text Placeholder 2"/>
          <p:cNvSpPr>
            <a:spLocks noGrp="1"/>
          </p:cNvSpPr>
          <p:nvPr>
            <p:ph type="body" orient="vert" idx="1"/>
          </p:nvPr>
        </p:nvSpPr>
        <p:spPr>
          <a:xfrm>
            <a:off x="1114424" y="2595564"/>
            <a:ext cx="7610476" cy="3670766"/>
          </a:xfrm>
          <a:prstGeom prst="rect">
            <a:avLst/>
          </a:prstGeo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pic>
        <p:nvPicPr>
          <p:cNvPr id="7" name="Picture 6"/>
          <p:cNvPicPr>
            <a:picLocks noChangeAspect="1"/>
          </p:cNvPicPr>
          <p:nvPr userDrawn="1"/>
        </p:nvPicPr>
        <p:blipFill>
          <a:blip r:embed="rId2"/>
          <a:stretch>
            <a:fillRect/>
          </a:stretch>
        </p:blipFill>
        <p:spPr>
          <a:xfrm>
            <a:off x="7159751" y="6667"/>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TextBox 7"/>
          <p:cNvSpPr txBox="1"/>
          <p:nvPr userDrawn="1"/>
        </p:nvSpPr>
        <p:spPr>
          <a:xfrm>
            <a:off x="5262556"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87553" y="1129554"/>
            <a:ext cx="914400" cy="5533279"/>
          </a:xfrm>
          <a:prstGeom prst="rect">
            <a:avLst/>
          </a:prstGeom>
        </p:spPr>
        <p:txBody>
          <a:bodyPr vert="eaVert" lIns="274320" tIns="685800" bIns="685800"/>
          <a:lstStyle/>
          <a:p>
            <a:r>
              <a:rPr lang="en-US"/>
              <a:t>Click to edit Master title style</a:t>
            </a:r>
            <a:endParaRPr/>
          </a:p>
        </p:txBody>
      </p:sp>
      <p:sp>
        <p:nvSpPr>
          <p:cNvPr id="3" name="Vertical Text Placeholder 2"/>
          <p:cNvSpPr>
            <a:spLocks noGrp="1"/>
          </p:cNvSpPr>
          <p:nvPr>
            <p:ph type="body" orient="vert" idx="1"/>
          </p:nvPr>
        </p:nvSpPr>
        <p:spPr>
          <a:xfrm>
            <a:off x="1117600" y="1734671"/>
            <a:ext cx="6426200" cy="4542304"/>
          </a:xfrm>
          <a:prstGeom prst="rect">
            <a:avLst/>
          </a:prstGeo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a:xfrm>
            <a:off x="1120588" y="188260"/>
            <a:ext cx="2895600" cy="365125"/>
          </a:xfrm>
          <a:prstGeom prst="rect">
            <a:avLst/>
          </a:prstGeom>
        </p:spPr>
        <p:txBody>
          <a:bodyPr/>
          <a:lstStyle/>
          <a:p>
            <a:endParaRPr lang="en-US"/>
          </a:p>
        </p:txBody>
      </p:sp>
      <p:pic>
        <p:nvPicPr>
          <p:cNvPr id="7" name="Picture 6"/>
          <p:cNvPicPr>
            <a:picLocks noChangeAspect="1"/>
          </p:cNvPicPr>
          <p:nvPr userDrawn="1"/>
        </p:nvPicPr>
        <p:blipFill>
          <a:blip r:embed="rId2"/>
          <a:stretch>
            <a:fillRect/>
          </a:stretch>
        </p:blipFill>
        <p:spPr>
          <a:xfrm>
            <a:off x="7168896" y="30936"/>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TextBox 7"/>
          <p:cNvSpPr txBox="1"/>
          <p:nvPr userDrawn="1"/>
        </p:nvSpPr>
        <p:spPr>
          <a:xfrm>
            <a:off x="5262556"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my slide ">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BEBA8EAE-BF5A-486C-A8C5-ECC9F3942E4B}">
                <a14:imgProps xmlns="" xmlns:a14="http://schemas.microsoft.com/office/drawing/2010/main">
                  <a14:imgLayer r:embed="rId3">
                    <a14:imgEffect>
                      <a14:artisticGlowDiffused trans="33000" intensity="2"/>
                    </a14:imgEffect>
                  </a14:imgLayer>
                </a14:imgProps>
              </a:ext>
              <a:ext uri="{28A0092B-C50C-407E-A947-70E740481C1C}">
                <a14:useLocalDpi xmlns="" xmlns:a14="http://schemas.microsoft.com/office/drawing/2010/main" val="0"/>
              </a:ext>
            </a:extLst>
          </a:blip>
          <a:stretch>
            <a:fillRect/>
          </a:stretch>
        </p:blipFill>
        <p:spPr>
          <a:xfrm>
            <a:off x="-2312126" y="0"/>
            <a:ext cx="13501095" cy="6975567"/>
          </a:xfrm>
          <a:prstGeom prst="rect">
            <a:avLst/>
          </a:prstGeom>
        </p:spPr>
      </p:pic>
      <p:sp>
        <p:nvSpPr>
          <p:cNvPr id="8" name="Footer Placeholder 5"/>
          <p:cNvSpPr>
            <a:spLocks noGrp="1"/>
          </p:cNvSpPr>
          <p:nvPr>
            <p:ph type="ftr" sz="quarter" idx="4294967295"/>
          </p:nvPr>
        </p:nvSpPr>
        <p:spPr>
          <a:xfrm>
            <a:off x="6188528" y="483792"/>
            <a:ext cx="3086100" cy="365125"/>
          </a:xfrm>
        </p:spPr>
        <p:txBody>
          <a:bodyPr/>
          <a:lstStyle/>
          <a:p>
            <a:r>
              <a:rPr lang="en-US" sz="3200" u="sng" dirty="0">
                <a:solidFill>
                  <a:schemeClr val="accent1">
                    <a:lumMod val="75000"/>
                  </a:schemeClr>
                </a:solidFill>
                <a:latin typeface="Baskerville Old Face" panose="02020602080505020303" pitchFamily="18" charset="0"/>
              </a:rPr>
              <a:t>EXCEL</a:t>
            </a:r>
            <a:r>
              <a:rPr lang="en-US" sz="3200" u="sng" dirty="0">
                <a:solidFill>
                  <a:schemeClr val="accent2"/>
                </a:solidFill>
                <a:latin typeface="Baskerville Old Face" panose="02020602080505020303" pitchFamily="18" charset="0"/>
              </a:rPr>
              <a:t>R</a:t>
            </a:r>
          </a:p>
        </p:txBody>
      </p:sp>
    </p:spTree>
    <p:extLst>
      <p:ext uri="{BB962C8B-B14F-4D97-AF65-F5344CB8AC3E}">
        <p14:creationId xmlns="" xmlns:p14="http://schemas.microsoft.com/office/powerpoint/2010/main" val="32755235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1D07A6D-E79C-47A5-9797-34A02625DA03}" type="datetimeFigureOut">
              <a:rPr lang="en-US" smtClean="0"/>
              <a:pPr/>
              <a:t>2/25/2020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457950" y="6356350"/>
            <a:ext cx="2057400" cy="365125"/>
          </a:xfrm>
          <a:prstGeom prst="rect">
            <a:avLst/>
          </a:prstGeom>
        </p:spPr>
        <p:txBody>
          <a:bodyPr/>
          <a:lstStyle/>
          <a:p>
            <a:fld id="{ACC215EC-06D8-4BC5-B306-F27DF3A4139C}" type="slidenum">
              <a:rPr lang="en-US" smtClean="0"/>
              <a:pPr/>
              <a:t>‹#›</a:t>
            </a:fld>
            <a:endParaRPr lang="en-US"/>
          </a:p>
        </p:txBody>
      </p:sp>
    </p:spTree>
    <p:extLst>
      <p:ext uri="{BB962C8B-B14F-4D97-AF65-F5344CB8AC3E}">
        <p14:creationId xmlns="" xmlns:p14="http://schemas.microsoft.com/office/powerpoint/2010/main" val="237780558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D07A6D-E79C-47A5-9797-34A02625DA03}" type="datetimeFigureOut">
              <a:rPr lang="en-US" smtClean="0"/>
              <a:pPr/>
              <a:t>2/25/2020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457950" y="6356350"/>
            <a:ext cx="2057400" cy="365125"/>
          </a:xfrm>
          <a:prstGeom prst="rect">
            <a:avLst/>
          </a:prstGeom>
        </p:spPr>
        <p:txBody>
          <a:bodyPr/>
          <a:lstStyle/>
          <a:p>
            <a:fld id="{ACC215EC-06D8-4BC5-B306-F27DF3A4139C}" type="slidenum">
              <a:rPr lang="en-US" smtClean="0"/>
              <a:pPr/>
              <a:t>‹#›</a:t>
            </a:fld>
            <a:endParaRPr lang="en-US"/>
          </a:p>
        </p:txBody>
      </p:sp>
    </p:spTree>
    <p:extLst>
      <p:ext uri="{BB962C8B-B14F-4D97-AF65-F5344CB8AC3E}">
        <p14:creationId xmlns="" xmlns:p14="http://schemas.microsoft.com/office/powerpoint/2010/main" val="26290778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1D07A6D-E79C-47A5-9797-34A02625DA03}" type="datetimeFigureOut">
              <a:rPr lang="en-US" smtClean="0"/>
              <a:pPr/>
              <a:t>2/25/2020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457950" y="6356350"/>
            <a:ext cx="2057400" cy="365125"/>
          </a:xfrm>
          <a:prstGeom prst="rect">
            <a:avLst/>
          </a:prstGeom>
        </p:spPr>
        <p:txBody>
          <a:bodyPr/>
          <a:lstStyle/>
          <a:p>
            <a:fld id="{ACC215EC-06D8-4BC5-B306-F27DF3A4139C}" type="slidenum">
              <a:rPr lang="en-US" smtClean="0"/>
              <a:pPr/>
              <a:t>‹#›</a:t>
            </a:fld>
            <a:endParaRPr lang="en-US"/>
          </a:p>
        </p:txBody>
      </p:sp>
    </p:spTree>
    <p:extLst>
      <p:ext uri="{BB962C8B-B14F-4D97-AF65-F5344CB8AC3E}">
        <p14:creationId xmlns="" xmlns:p14="http://schemas.microsoft.com/office/powerpoint/2010/main" val="2489329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 y="1123856"/>
            <a:ext cx="8913813" cy="914400"/>
          </a:xfrm>
          <a:prstGeom prst="rect">
            <a:avLst/>
          </a:prstGeom>
        </p:spPr>
        <p:txBody>
          <a:bodyPr/>
          <a:lstStyle/>
          <a:p>
            <a:r>
              <a:rPr lang="en-US"/>
              <a:t>Click to edit Master title style</a:t>
            </a:r>
            <a:endParaRPr/>
          </a:p>
        </p:txBody>
      </p:sp>
      <p:sp>
        <p:nvSpPr>
          <p:cNvPr id="3" name="Content Placeholder 2"/>
          <p:cNvSpPr>
            <a:spLocks noGrp="1"/>
          </p:cNvSpPr>
          <p:nvPr>
            <p:ph idx="1"/>
          </p:nvPr>
        </p:nvSpPr>
        <p:spPr>
          <a:xfrm>
            <a:off x="1114424" y="2595564"/>
            <a:ext cx="7610476" cy="3670766"/>
          </a:xfrm>
          <a:prstGeom prst="rect">
            <a:avLst/>
          </a:prstGeo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6715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825625"/>
            <a:ext cx="386715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1D07A6D-E79C-47A5-9797-34A02625DA03}" type="datetimeFigureOut">
              <a:rPr lang="en-US" smtClean="0"/>
              <a:pPr/>
              <a:t>2/25/2020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6457950" y="6356350"/>
            <a:ext cx="2057400" cy="365125"/>
          </a:xfrm>
          <a:prstGeom prst="rect">
            <a:avLst/>
          </a:prstGeom>
        </p:spPr>
        <p:txBody>
          <a:bodyPr/>
          <a:lstStyle/>
          <a:p>
            <a:fld id="{ACC215EC-06D8-4BC5-B306-F27DF3A4139C}" type="slidenum">
              <a:rPr lang="en-US" smtClean="0"/>
              <a:pPr/>
              <a:t>‹#›</a:t>
            </a:fld>
            <a:endParaRPr lang="en-US"/>
          </a:p>
        </p:txBody>
      </p:sp>
    </p:spTree>
    <p:extLst>
      <p:ext uri="{BB962C8B-B14F-4D97-AF65-F5344CB8AC3E}">
        <p14:creationId xmlns="" xmlns:p14="http://schemas.microsoft.com/office/powerpoint/2010/main" val="254928270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1D07A6D-E79C-47A5-9797-34A02625DA03}" type="datetimeFigureOut">
              <a:rPr lang="en-US" smtClean="0"/>
              <a:pPr/>
              <a:t>2/25/2020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6457950" y="6356350"/>
            <a:ext cx="2057400" cy="365125"/>
          </a:xfrm>
          <a:prstGeom prst="rect">
            <a:avLst/>
          </a:prstGeom>
        </p:spPr>
        <p:txBody>
          <a:bodyPr/>
          <a:lstStyle/>
          <a:p>
            <a:fld id="{ACC215EC-06D8-4BC5-B306-F27DF3A4139C}" type="slidenum">
              <a:rPr lang="en-US" smtClean="0"/>
              <a:pPr/>
              <a:t>‹#›</a:t>
            </a:fld>
            <a:endParaRPr lang="en-US"/>
          </a:p>
        </p:txBody>
      </p:sp>
    </p:spTree>
    <p:extLst>
      <p:ext uri="{BB962C8B-B14F-4D97-AF65-F5344CB8AC3E}">
        <p14:creationId xmlns="" xmlns:p14="http://schemas.microsoft.com/office/powerpoint/2010/main" val="17479751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1D07A6D-E79C-47A5-9797-34A02625DA03}" type="datetimeFigureOut">
              <a:rPr lang="en-US" smtClean="0"/>
              <a:pPr/>
              <a:t>2/25/2020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6457950" y="6356350"/>
            <a:ext cx="2057400" cy="365125"/>
          </a:xfrm>
          <a:prstGeom prst="rect">
            <a:avLst/>
          </a:prstGeom>
        </p:spPr>
        <p:txBody>
          <a:bodyPr/>
          <a:lstStyle/>
          <a:p>
            <a:fld id="{ACC215EC-06D8-4BC5-B306-F27DF3A4139C}" type="slidenum">
              <a:rPr lang="en-US" smtClean="0"/>
              <a:pPr/>
              <a:t>‹#›</a:t>
            </a:fld>
            <a:endParaRPr lang="en-US"/>
          </a:p>
        </p:txBody>
      </p:sp>
    </p:spTree>
    <p:extLst>
      <p:ext uri="{BB962C8B-B14F-4D97-AF65-F5344CB8AC3E}">
        <p14:creationId xmlns="" xmlns:p14="http://schemas.microsoft.com/office/powerpoint/2010/main" val="8625601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D07A6D-E79C-47A5-9797-34A02625DA03}" type="datetimeFigureOut">
              <a:rPr lang="en-US" smtClean="0"/>
              <a:pPr/>
              <a:t>2/25/2020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6457950" y="6356350"/>
            <a:ext cx="2057400" cy="365125"/>
          </a:xfrm>
          <a:prstGeom prst="rect">
            <a:avLst/>
          </a:prstGeom>
        </p:spPr>
        <p:txBody>
          <a:bodyPr/>
          <a:lstStyle/>
          <a:p>
            <a:fld id="{ACC215EC-06D8-4BC5-B306-F27DF3A4139C}" type="slidenum">
              <a:rPr lang="en-US" smtClean="0"/>
              <a:pPr/>
              <a:t>‹#›</a:t>
            </a:fld>
            <a:endParaRPr lang="en-US"/>
          </a:p>
        </p:txBody>
      </p:sp>
    </p:spTree>
    <p:extLst>
      <p:ext uri="{BB962C8B-B14F-4D97-AF65-F5344CB8AC3E}">
        <p14:creationId xmlns="" xmlns:p14="http://schemas.microsoft.com/office/powerpoint/2010/main" val="10579873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1D07A6D-E79C-47A5-9797-34A02625DA03}" type="datetimeFigureOut">
              <a:rPr lang="en-US" smtClean="0"/>
              <a:pPr/>
              <a:t>2/25/2020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6457950" y="6356350"/>
            <a:ext cx="2057400" cy="365125"/>
          </a:xfrm>
          <a:prstGeom prst="rect">
            <a:avLst/>
          </a:prstGeom>
        </p:spPr>
        <p:txBody>
          <a:bodyPr/>
          <a:lstStyle/>
          <a:p>
            <a:fld id="{ACC215EC-06D8-4BC5-B306-F27DF3A4139C}" type="slidenum">
              <a:rPr lang="en-US" smtClean="0"/>
              <a:pPr/>
              <a:t>‹#›</a:t>
            </a:fld>
            <a:endParaRPr lang="en-US"/>
          </a:p>
        </p:txBody>
      </p:sp>
    </p:spTree>
    <p:extLst>
      <p:ext uri="{BB962C8B-B14F-4D97-AF65-F5344CB8AC3E}">
        <p14:creationId xmlns="" xmlns:p14="http://schemas.microsoft.com/office/powerpoint/2010/main" val="15559445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1D07A6D-E79C-47A5-9797-34A02625DA03}" type="datetimeFigureOut">
              <a:rPr lang="en-US" smtClean="0"/>
              <a:pPr/>
              <a:t>2/25/2020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6457950" y="6356350"/>
            <a:ext cx="2057400" cy="365125"/>
          </a:xfrm>
          <a:prstGeom prst="rect">
            <a:avLst/>
          </a:prstGeom>
        </p:spPr>
        <p:txBody>
          <a:bodyPr/>
          <a:lstStyle/>
          <a:p>
            <a:fld id="{ACC215EC-06D8-4BC5-B306-F27DF3A4139C}" type="slidenum">
              <a:rPr lang="en-US" smtClean="0"/>
              <a:pPr/>
              <a:t>‹#›</a:t>
            </a:fld>
            <a:endParaRPr lang="en-US"/>
          </a:p>
        </p:txBody>
      </p:sp>
    </p:spTree>
    <p:extLst>
      <p:ext uri="{BB962C8B-B14F-4D97-AF65-F5344CB8AC3E}">
        <p14:creationId xmlns="" xmlns:p14="http://schemas.microsoft.com/office/powerpoint/2010/main" val="40983774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D07A6D-E79C-47A5-9797-34A02625DA03}" type="datetimeFigureOut">
              <a:rPr lang="en-US" smtClean="0"/>
              <a:pPr/>
              <a:t>2/25/2020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457950" y="6356350"/>
            <a:ext cx="2057400" cy="365125"/>
          </a:xfrm>
          <a:prstGeom prst="rect">
            <a:avLst/>
          </a:prstGeom>
        </p:spPr>
        <p:txBody>
          <a:bodyPr/>
          <a:lstStyle/>
          <a:p>
            <a:fld id="{ACC215EC-06D8-4BC5-B306-F27DF3A4139C}" type="slidenum">
              <a:rPr lang="en-US" smtClean="0"/>
              <a:pPr/>
              <a:t>‹#›</a:t>
            </a:fld>
            <a:endParaRPr lang="en-US"/>
          </a:p>
        </p:txBody>
      </p:sp>
    </p:spTree>
    <p:extLst>
      <p:ext uri="{BB962C8B-B14F-4D97-AF65-F5344CB8AC3E}">
        <p14:creationId xmlns="" xmlns:p14="http://schemas.microsoft.com/office/powerpoint/2010/main" val="218369391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D07A6D-E79C-47A5-9797-34A02625DA03}" type="datetimeFigureOut">
              <a:rPr lang="en-US" smtClean="0"/>
              <a:pPr/>
              <a:t>2/25/2020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6457950" y="6356350"/>
            <a:ext cx="2057400" cy="365125"/>
          </a:xfrm>
          <a:prstGeom prst="rect">
            <a:avLst/>
          </a:prstGeom>
        </p:spPr>
        <p:txBody>
          <a:bodyPr/>
          <a:lstStyle/>
          <a:p>
            <a:fld id="{ACC215EC-06D8-4BC5-B306-F27DF3A4139C}" type="slidenum">
              <a:rPr lang="en-US" smtClean="0"/>
              <a:pPr/>
              <a:t>‹#›</a:t>
            </a:fld>
            <a:endParaRPr lang="en-US"/>
          </a:p>
        </p:txBody>
      </p:sp>
    </p:spTree>
    <p:extLst>
      <p:ext uri="{BB962C8B-B14F-4D97-AF65-F5344CB8AC3E}">
        <p14:creationId xmlns="" xmlns:p14="http://schemas.microsoft.com/office/powerpoint/2010/main" val="428460801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700739" name="Rectangle 3"/>
          <p:cNvSpPr>
            <a:spLocks noGrp="1" noChangeArrowheads="1"/>
          </p:cNvSpPr>
          <p:nvPr>
            <p:ph type="ctrTitle" sz="quarter"/>
          </p:nvPr>
        </p:nvSpPr>
        <p:spPr>
          <a:xfrm>
            <a:off x="892176" y="2911261"/>
            <a:ext cx="6581775" cy="219291"/>
          </a:xfrm>
        </p:spPr>
        <p:txBody>
          <a:bodyPr/>
          <a:lstStyle>
            <a:lvl1pPr>
              <a:lnSpc>
                <a:spcPts val="1716"/>
              </a:lnSpc>
              <a:spcBef>
                <a:spcPct val="100000"/>
              </a:spcBef>
              <a:buClr>
                <a:schemeClr val="tx2"/>
              </a:buClr>
              <a:buSzPct val="85000"/>
              <a:buFont typeface="Wingdings" pitchFamily="2" charset="2"/>
              <a:buNone/>
              <a:defRPr sz="1400"/>
            </a:lvl1pPr>
          </a:lstStyle>
          <a:p>
            <a:r>
              <a:rPr lang="en-US"/>
              <a:t>Click to edit Master title style</a:t>
            </a:r>
          </a:p>
        </p:txBody>
      </p:sp>
      <p:sp>
        <p:nvSpPr>
          <p:cNvPr id="3700740" name="Rectangle 4"/>
          <p:cNvSpPr>
            <a:spLocks noGrp="1" noChangeArrowheads="1"/>
          </p:cNvSpPr>
          <p:nvPr>
            <p:ph type="subTitle" sz="quarter" idx="1"/>
          </p:nvPr>
        </p:nvSpPr>
        <p:spPr>
          <a:xfrm>
            <a:off x="892177" y="3402014"/>
            <a:ext cx="6583363" cy="439738"/>
          </a:xfrm>
          <a:ln/>
        </p:spPr>
        <p:txBody>
          <a:bodyPr/>
          <a:lstStyle>
            <a:lvl1pPr>
              <a:lnSpc>
                <a:spcPts val="1248"/>
              </a:lnSpc>
              <a:spcBef>
                <a:spcPct val="15000"/>
              </a:spcBef>
              <a:buClrTx/>
              <a:defRPr sz="1100" b="1"/>
            </a:lvl1pPr>
          </a:lstStyle>
          <a:p>
            <a:r>
              <a:rPr lang="en-US"/>
              <a:t>Click to edit Master subtitle style</a:t>
            </a:r>
          </a:p>
        </p:txBody>
      </p:sp>
      <p:pic>
        <p:nvPicPr>
          <p:cNvPr id="4" name="Picture 3"/>
          <p:cNvPicPr>
            <a:picLocks noChangeAspect="1"/>
          </p:cNvPicPr>
          <p:nvPr userDrawn="1"/>
        </p:nvPicPr>
        <p:blipFill>
          <a:blip r:embed="rId2"/>
          <a:stretch>
            <a:fillRect/>
          </a:stretch>
        </p:blipFill>
        <p:spPr>
          <a:xfrm>
            <a:off x="7159751" y="15811"/>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Box 4"/>
          <p:cNvSpPr txBox="1"/>
          <p:nvPr userDrawn="1"/>
        </p:nvSpPr>
        <p:spPr>
          <a:xfrm>
            <a:off x="534485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40943308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p:cNvPicPr>
            <a:picLocks noChangeAspect="1"/>
          </p:cNvPicPr>
          <p:nvPr userDrawn="1"/>
        </p:nvPicPr>
        <p:blipFill>
          <a:blip r:embed="rId2"/>
          <a:stretch>
            <a:fillRect/>
          </a:stretch>
        </p:blipFill>
        <p:spPr>
          <a:xfrm>
            <a:off x="7159751" y="21792"/>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Box 4"/>
          <p:cNvSpPr txBox="1"/>
          <p:nvPr userDrawn="1"/>
        </p:nvSpPr>
        <p:spPr>
          <a:xfrm>
            <a:off x="534485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2901671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0" y="5025434"/>
            <a:ext cx="8915400" cy="914400"/>
          </a:xfrm>
          <a:prstGeom prst="rect">
            <a:avLst/>
          </a:prstGeom>
        </p:spPr>
        <p:txBody>
          <a:bodyPr/>
          <a:lstStyle/>
          <a:p>
            <a:r>
              <a:rPr lang="en-US"/>
              <a:t>Click to edit Master title style</a:t>
            </a:r>
            <a:endParaRPr/>
          </a:p>
        </p:txBody>
      </p:sp>
      <p:sp>
        <p:nvSpPr>
          <p:cNvPr id="3" name="Subtitle 2"/>
          <p:cNvSpPr>
            <a:spLocks noGrp="1"/>
          </p:cNvSpPr>
          <p:nvPr>
            <p:ph type="subTitle" idx="1"/>
          </p:nvPr>
        </p:nvSpPr>
        <p:spPr>
          <a:xfrm>
            <a:off x="914400" y="5943600"/>
            <a:ext cx="8001000" cy="9144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92608" tIns="91440" rIns="274320" bIns="91440" rtlCol="0" anchor="t" anchorCtr="0"/>
          <a:lstStyle>
            <a:lvl1pPr marL="0" indent="0" algn="l" defTabSz="914400" rtl="0" eaLnBrk="1" latinLnBrk="0" hangingPunct="1">
              <a:spcBef>
                <a:spcPts val="300"/>
              </a:spcBef>
              <a:buNone/>
              <a:defRPr sz="1800" kern="1200">
                <a:solidFill>
                  <a:schemeClr val="tx1">
                    <a:lumMod val="65000"/>
                    <a:lumOff val="3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9" name="Picture Placeholder 8"/>
          <p:cNvSpPr>
            <a:spLocks noGrp="1"/>
          </p:cNvSpPr>
          <p:nvPr>
            <p:ph type="pic" sz="quarter" idx="13"/>
          </p:nvPr>
        </p:nvSpPr>
        <p:spPr>
          <a:xfrm>
            <a:off x="927100" y="1129553"/>
            <a:ext cx="7988300" cy="3886200"/>
          </a:xfrm>
          <a:prstGeom prst="rect">
            <a:avLst/>
          </a:prstGeom>
        </p:spPr>
        <p:txBody>
          <a:bodyPr>
            <a:normAutofit/>
          </a:bodyPr>
          <a:lstStyle>
            <a:lvl1pPr marL="0" indent="0">
              <a:buNone/>
              <a:defRPr sz="1800"/>
            </a:lvl1pPr>
          </a:lstStyle>
          <a:p>
            <a:r>
              <a:rPr lang="en-US"/>
              <a:t>Drag picture to placeholder or click icon to add</a:t>
            </a:r>
            <a:endParaRPr/>
          </a:p>
        </p:txBody>
      </p:sp>
      <p:pic>
        <p:nvPicPr>
          <p:cNvPr id="7" name="Picture 6"/>
          <p:cNvPicPr>
            <a:picLocks noChangeAspect="1"/>
          </p:cNvPicPr>
          <p:nvPr userDrawn="1"/>
        </p:nvPicPr>
        <p:blipFill>
          <a:blip r:embed="rId2"/>
          <a:stretch>
            <a:fillRect/>
          </a:stretch>
        </p:blipFill>
        <p:spPr>
          <a:xfrm>
            <a:off x="7168896" y="8264"/>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TextBox 7"/>
          <p:cNvSpPr txBox="1"/>
          <p:nvPr userDrawn="1"/>
        </p:nvSpPr>
        <p:spPr>
          <a:xfrm>
            <a:off x="5244268"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500906"/>
          </a:xfrm>
        </p:spPr>
        <p:txBody>
          <a:bodyPr anchor="t"/>
          <a:lstStyle>
            <a:lvl1pPr algn="l">
              <a:defRPr sz="31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600"/>
            </a:lvl1pPr>
            <a:lvl2pPr marL="356616" indent="0">
              <a:buNone/>
              <a:defRPr sz="1400"/>
            </a:lvl2pPr>
            <a:lvl3pPr marL="713232" indent="0">
              <a:buNone/>
              <a:defRPr sz="1200"/>
            </a:lvl3pPr>
            <a:lvl4pPr marL="1069848" indent="0">
              <a:buNone/>
              <a:defRPr sz="1100"/>
            </a:lvl4pPr>
            <a:lvl5pPr marL="1426464" indent="0">
              <a:buNone/>
              <a:defRPr sz="1100"/>
            </a:lvl5pPr>
            <a:lvl6pPr marL="1783080" indent="0">
              <a:buNone/>
              <a:defRPr sz="1100"/>
            </a:lvl6pPr>
            <a:lvl7pPr marL="2139696" indent="0">
              <a:buNone/>
              <a:defRPr sz="1100"/>
            </a:lvl7pPr>
            <a:lvl8pPr marL="2496312" indent="0">
              <a:buNone/>
              <a:defRPr sz="1100"/>
            </a:lvl8pPr>
            <a:lvl9pPr marL="2852928" indent="0">
              <a:buNone/>
              <a:defRPr sz="1100"/>
            </a:lvl9pPr>
          </a:lstStyle>
          <a:p>
            <a:pPr lvl="0"/>
            <a:r>
              <a:rPr lang="en-US"/>
              <a:t>Click to edit Master text styles</a:t>
            </a:r>
          </a:p>
        </p:txBody>
      </p:sp>
      <p:pic>
        <p:nvPicPr>
          <p:cNvPr id="4" name="Picture 3"/>
          <p:cNvPicPr>
            <a:picLocks noChangeAspect="1"/>
          </p:cNvPicPr>
          <p:nvPr userDrawn="1"/>
        </p:nvPicPr>
        <p:blipFill>
          <a:blip r:embed="rId2"/>
          <a:stretch>
            <a:fillRect/>
          </a:stretch>
        </p:blipFill>
        <p:spPr>
          <a:xfrm>
            <a:off x="7168896" y="3504"/>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Box 4"/>
          <p:cNvSpPr txBox="1"/>
          <p:nvPr userDrawn="1"/>
        </p:nvSpPr>
        <p:spPr>
          <a:xfrm>
            <a:off x="534485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132934922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96877" y="1154114"/>
            <a:ext cx="1927225" cy="5135562"/>
          </a:xfrm>
        </p:spPr>
        <p:txBody>
          <a:bodyPr/>
          <a:lstStyle>
            <a:lvl1pPr>
              <a:defRPr sz="2200"/>
            </a:lvl1pPr>
            <a:lvl2pPr>
              <a:defRPr sz="19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476502" y="1154114"/>
            <a:ext cx="1928813" cy="5135562"/>
          </a:xfrm>
        </p:spPr>
        <p:txBody>
          <a:bodyPr/>
          <a:lstStyle>
            <a:lvl1pPr>
              <a:defRPr sz="2200"/>
            </a:lvl1pPr>
            <a:lvl2pPr>
              <a:defRPr sz="19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
          <a:stretch>
            <a:fillRect/>
          </a:stretch>
        </p:blipFill>
        <p:spPr>
          <a:xfrm>
            <a:off x="7159751" y="21792"/>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TextBox 5"/>
          <p:cNvSpPr txBox="1"/>
          <p:nvPr userDrawn="1"/>
        </p:nvSpPr>
        <p:spPr>
          <a:xfrm>
            <a:off x="534485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377070512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1223740"/>
            <a:ext cx="8229600" cy="193899"/>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4"/>
            <a:ext cx="4040188" cy="639762"/>
          </a:xfrm>
        </p:spPr>
        <p:txBody>
          <a:bodyPr anchor="b"/>
          <a:lstStyle>
            <a:lvl1pPr marL="0" indent="0">
              <a:buNone/>
              <a:defRPr sz="1900" b="1"/>
            </a:lvl1pPr>
            <a:lvl2pPr marL="356616" indent="0">
              <a:buNone/>
              <a:defRPr sz="1600" b="1"/>
            </a:lvl2pPr>
            <a:lvl3pPr marL="713232" indent="0">
              <a:buNone/>
              <a:defRPr sz="1400" b="1"/>
            </a:lvl3pPr>
            <a:lvl4pPr marL="1069848" indent="0">
              <a:buNone/>
              <a:defRPr sz="1200" b="1"/>
            </a:lvl4pPr>
            <a:lvl5pPr marL="1426464" indent="0">
              <a:buNone/>
              <a:defRPr sz="1200" b="1"/>
            </a:lvl5pPr>
            <a:lvl6pPr marL="1783080" indent="0">
              <a:buNone/>
              <a:defRPr sz="1200" b="1"/>
            </a:lvl6pPr>
            <a:lvl7pPr marL="2139696" indent="0">
              <a:buNone/>
              <a:defRPr sz="1200" b="1"/>
            </a:lvl7pPr>
            <a:lvl8pPr marL="2496312" indent="0">
              <a:buNone/>
              <a:defRPr sz="1200" b="1"/>
            </a:lvl8pPr>
            <a:lvl9pPr marL="2852928"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9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4"/>
            <a:ext cx="4041775" cy="639762"/>
          </a:xfrm>
        </p:spPr>
        <p:txBody>
          <a:bodyPr anchor="b"/>
          <a:lstStyle>
            <a:lvl1pPr marL="0" indent="0">
              <a:buNone/>
              <a:defRPr sz="1900" b="1"/>
            </a:lvl1pPr>
            <a:lvl2pPr marL="356616" indent="0">
              <a:buNone/>
              <a:defRPr sz="1600" b="1"/>
            </a:lvl2pPr>
            <a:lvl3pPr marL="713232" indent="0">
              <a:buNone/>
              <a:defRPr sz="1400" b="1"/>
            </a:lvl3pPr>
            <a:lvl4pPr marL="1069848" indent="0">
              <a:buNone/>
              <a:defRPr sz="1200" b="1"/>
            </a:lvl4pPr>
            <a:lvl5pPr marL="1426464" indent="0">
              <a:buNone/>
              <a:defRPr sz="1200" b="1"/>
            </a:lvl5pPr>
            <a:lvl6pPr marL="1783080" indent="0">
              <a:buNone/>
              <a:defRPr sz="1200" b="1"/>
            </a:lvl6pPr>
            <a:lvl7pPr marL="2139696" indent="0">
              <a:buNone/>
              <a:defRPr sz="1200" b="1"/>
            </a:lvl7pPr>
            <a:lvl8pPr marL="2496312" indent="0">
              <a:buNone/>
              <a:defRPr sz="1200" b="1"/>
            </a:lvl8pPr>
            <a:lvl9pPr marL="2852928"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19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
          <a:stretch>
            <a:fillRect/>
          </a:stretch>
        </p:blipFill>
        <p:spPr>
          <a:xfrm>
            <a:off x="7159752" y="12648"/>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TextBox 7"/>
          <p:cNvSpPr txBox="1"/>
          <p:nvPr userDrawn="1"/>
        </p:nvSpPr>
        <p:spPr>
          <a:xfrm>
            <a:off x="534485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345334194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pic>
        <p:nvPicPr>
          <p:cNvPr id="3" name="Picture 2"/>
          <p:cNvPicPr>
            <a:picLocks noChangeAspect="1"/>
          </p:cNvPicPr>
          <p:nvPr userDrawn="1"/>
        </p:nvPicPr>
        <p:blipFill>
          <a:blip r:embed="rId2"/>
          <a:stretch>
            <a:fillRect/>
          </a:stretch>
        </p:blipFill>
        <p:spPr>
          <a:xfrm>
            <a:off x="7159751" y="15811"/>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4" name="TextBox 3"/>
          <p:cNvSpPr txBox="1"/>
          <p:nvPr userDrawn="1"/>
        </p:nvSpPr>
        <p:spPr>
          <a:xfrm>
            <a:off x="534485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7221656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7159751" y="6667"/>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TextBox 2"/>
          <p:cNvSpPr txBox="1"/>
          <p:nvPr userDrawn="1"/>
        </p:nvSpPr>
        <p:spPr>
          <a:xfrm>
            <a:off x="534485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53343919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1176568"/>
            <a:ext cx="3008313" cy="258532"/>
          </a:xfrm>
        </p:spPr>
        <p:txBody>
          <a:bodyPr/>
          <a:lstStyle>
            <a:lvl1pPr algn="l">
              <a:defRPr sz="16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2500"/>
            </a:lvl1pPr>
            <a:lvl2pPr>
              <a:defRPr sz="2200"/>
            </a:lvl2pPr>
            <a:lvl3pPr>
              <a:defRPr sz="19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100"/>
            </a:lvl1pPr>
            <a:lvl2pPr marL="356616" indent="0">
              <a:buNone/>
              <a:defRPr sz="900"/>
            </a:lvl2pPr>
            <a:lvl3pPr marL="713232" indent="0">
              <a:buNone/>
              <a:defRPr sz="800"/>
            </a:lvl3pPr>
            <a:lvl4pPr marL="1069848" indent="0">
              <a:buNone/>
              <a:defRPr sz="700"/>
            </a:lvl4pPr>
            <a:lvl5pPr marL="1426464" indent="0">
              <a:buNone/>
              <a:defRPr sz="700"/>
            </a:lvl5pPr>
            <a:lvl6pPr marL="1783080" indent="0">
              <a:buNone/>
              <a:defRPr sz="700"/>
            </a:lvl6pPr>
            <a:lvl7pPr marL="2139696" indent="0">
              <a:buNone/>
              <a:defRPr sz="700"/>
            </a:lvl7pPr>
            <a:lvl8pPr marL="2496312" indent="0">
              <a:buNone/>
              <a:defRPr sz="700"/>
            </a:lvl8pPr>
            <a:lvl9pPr marL="2852928" indent="0">
              <a:buNone/>
              <a:defRPr sz="700"/>
            </a:lvl9pPr>
          </a:lstStyle>
          <a:p>
            <a:pPr lvl="0"/>
            <a:r>
              <a:rPr lang="en-US"/>
              <a:t>Click to edit Master text styles</a:t>
            </a:r>
          </a:p>
        </p:txBody>
      </p:sp>
      <p:pic>
        <p:nvPicPr>
          <p:cNvPr id="5" name="Picture 4"/>
          <p:cNvPicPr>
            <a:picLocks noChangeAspect="1"/>
          </p:cNvPicPr>
          <p:nvPr userDrawn="1"/>
        </p:nvPicPr>
        <p:blipFill>
          <a:blip r:embed="rId2"/>
          <a:stretch>
            <a:fillRect/>
          </a:stretch>
        </p:blipFill>
        <p:spPr>
          <a:xfrm>
            <a:off x="7168895" y="6667"/>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TextBox 5"/>
          <p:cNvSpPr txBox="1"/>
          <p:nvPr userDrawn="1"/>
        </p:nvSpPr>
        <p:spPr>
          <a:xfrm>
            <a:off x="5335708"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27002913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5108806"/>
            <a:ext cx="5486400" cy="258532"/>
          </a:xfrm>
        </p:spPr>
        <p:txBody>
          <a:bodyPr/>
          <a:lstStyle>
            <a:lvl1pPr algn="l">
              <a:defRPr sz="16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2500"/>
            </a:lvl1pPr>
            <a:lvl2pPr marL="356616" indent="0">
              <a:buNone/>
              <a:defRPr sz="2200"/>
            </a:lvl2pPr>
            <a:lvl3pPr marL="713232" indent="0">
              <a:buNone/>
              <a:defRPr sz="1900"/>
            </a:lvl3pPr>
            <a:lvl4pPr marL="1069848" indent="0">
              <a:buNone/>
              <a:defRPr sz="1600"/>
            </a:lvl4pPr>
            <a:lvl5pPr marL="1426464" indent="0">
              <a:buNone/>
              <a:defRPr sz="1600"/>
            </a:lvl5pPr>
            <a:lvl6pPr marL="1783080" indent="0">
              <a:buNone/>
              <a:defRPr sz="1600"/>
            </a:lvl6pPr>
            <a:lvl7pPr marL="2139696" indent="0">
              <a:buNone/>
              <a:defRPr sz="1600"/>
            </a:lvl7pPr>
            <a:lvl8pPr marL="2496312" indent="0">
              <a:buNone/>
              <a:defRPr sz="1600"/>
            </a:lvl8pPr>
            <a:lvl9pPr marL="2852928" indent="0">
              <a:buNone/>
              <a:defRPr sz="16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100"/>
            </a:lvl1pPr>
            <a:lvl2pPr marL="356616" indent="0">
              <a:buNone/>
              <a:defRPr sz="900"/>
            </a:lvl2pPr>
            <a:lvl3pPr marL="713232" indent="0">
              <a:buNone/>
              <a:defRPr sz="800"/>
            </a:lvl3pPr>
            <a:lvl4pPr marL="1069848" indent="0">
              <a:buNone/>
              <a:defRPr sz="700"/>
            </a:lvl4pPr>
            <a:lvl5pPr marL="1426464" indent="0">
              <a:buNone/>
              <a:defRPr sz="700"/>
            </a:lvl5pPr>
            <a:lvl6pPr marL="1783080" indent="0">
              <a:buNone/>
              <a:defRPr sz="700"/>
            </a:lvl6pPr>
            <a:lvl7pPr marL="2139696" indent="0">
              <a:buNone/>
              <a:defRPr sz="700"/>
            </a:lvl7pPr>
            <a:lvl8pPr marL="2496312" indent="0">
              <a:buNone/>
              <a:defRPr sz="700"/>
            </a:lvl8pPr>
            <a:lvl9pPr marL="2852928" indent="0">
              <a:buNone/>
              <a:defRPr sz="700"/>
            </a:lvl9pPr>
          </a:lstStyle>
          <a:p>
            <a:pPr lvl="0"/>
            <a:r>
              <a:rPr lang="en-US"/>
              <a:t>Click to edit Master text styles</a:t>
            </a:r>
          </a:p>
        </p:txBody>
      </p:sp>
      <p:pic>
        <p:nvPicPr>
          <p:cNvPr id="5" name="Picture 4"/>
          <p:cNvPicPr>
            <a:picLocks noChangeAspect="1"/>
          </p:cNvPicPr>
          <p:nvPr userDrawn="1"/>
        </p:nvPicPr>
        <p:blipFill>
          <a:blip r:embed="rId2"/>
          <a:stretch>
            <a:fillRect/>
          </a:stretch>
        </p:blipFill>
        <p:spPr>
          <a:xfrm>
            <a:off x="7168896" y="18069"/>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TextBox 5"/>
          <p:cNvSpPr txBox="1"/>
          <p:nvPr userDrawn="1"/>
        </p:nvSpPr>
        <p:spPr>
          <a:xfrm>
            <a:off x="534485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184516648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p:cNvPicPr>
            <a:picLocks noChangeAspect="1"/>
          </p:cNvPicPr>
          <p:nvPr userDrawn="1"/>
        </p:nvPicPr>
        <p:blipFill>
          <a:blip r:embed="rId2"/>
          <a:stretch>
            <a:fillRect/>
          </a:stretch>
        </p:blipFill>
        <p:spPr>
          <a:xfrm>
            <a:off x="7159752" y="12174"/>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Box 4"/>
          <p:cNvSpPr txBox="1"/>
          <p:nvPr userDrawn="1"/>
        </p:nvSpPr>
        <p:spPr>
          <a:xfrm>
            <a:off x="534485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275495816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59564" y="514352"/>
            <a:ext cx="193899" cy="57753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96875" y="514352"/>
            <a:ext cx="6110288" cy="57753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p:cNvPicPr>
            <a:picLocks noChangeAspect="1"/>
          </p:cNvPicPr>
          <p:nvPr userDrawn="1"/>
        </p:nvPicPr>
        <p:blipFill>
          <a:blip r:embed="rId2"/>
          <a:stretch>
            <a:fillRect/>
          </a:stretch>
        </p:blipFill>
        <p:spPr>
          <a:xfrm>
            <a:off x="7159752" y="6667"/>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Box 4"/>
          <p:cNvSpPr txBox="1"/>
          <p:nvPr userDrawn="1"/>
        </p:nvSpPr>
        <p:spPr>
          <a:xfrm>
            <a:off x="534485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259006624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01640" y="579216"/>
            <a:ext cx="8345487" cy="193899"/>
          </a:xfrm>
        </p:spPr>
        <p:txBody>
          <a:bodyPr/>
          <a:lstStyle/>
          <a:p>
            <a:r>
              <a:rPr lang="en-US"/>
              <a:t>Click to edit Master title style</a:t>
            </a:r>
          </a:p>
        </p:txBody>
      </p:sp>
      <p:sp>
        <p:nvSpPr>
          <p:cNvPr id="3" name="Table Placeholder 2"/>
          <p:cNvSpPr>
            <a:spLocks noGrp="1"/>
          </p:cNvSpPr>
          <p:nvPr>
            <p:ph type="tbl" idx="1"/>
          </p:nvPr>
        </p:nvSpPr>
        <p:spPr>
          <a:xfrm>
            <a:off x="396875" y="1154114"/>
            <a:ext cx="4008438" cy="5135562"/>
          </a:xfrm>
        </p:spPr>
        <p:txBody>
          <a:bodyPr/>
          <a:lstStyle/>
          <a:p>
            <a:pPr lvl="0"/>
            <a:r>
              <a:rPr lang="en-US" noProof="0"/>
              <a:t>Click icon to add table</a:t>
            </a:r>
            <a:endParaRPr lang="en-US" noProof="0" dirty="0"/>
          </a:p>
        </p:txBody>
      </p:sp>
      <p:pic>
        <p:nvPicPr>
          <p:cNvPr id="4" name="Picture 3"/>
          <p:cNvPicPr>
            <a:picLocks noChangeAspect="1"/>
          </p:cNvPicPr>
          <p:nvPr userDrawn="1"/>
        </p:nvPicPr>
        <p:blipFill>
          <a:blip r:embed="rId2"/>
          <a:stretch>
            <a:fillRect/>
          </a:stretch>
        </p:blipFill>
        <p:spPr>
          <a:xfrm>
            <a:off x="7168895" y="6667"/>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5" name="TextBox 4"/>
          <p:cNvSpPr txBox="1"/>
          <p:nvPr userDrawn="1"/>
        </p:nvSpPr>
        <p:spPr>
          <a:xfrm>
            <a:off x="534485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34865768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0" y="3200399"/>
            <a:ext cx="8915400" cy="2286000"/>
          </a:xfrm>
          <a:prstGeom prst="rect">
            <a:avLst/>
          </a:prstGeom>
          <a:solidFill>
            <a:schemeClr val="tx2"/>
          </a:solidFill>
        </p:spPr>
        <p:txBody>
          <a:bodyPr vert="horz" lIns="1188720" tIns="45720" rIns="274320" bIns="45720" rtlCol="0" anchor="b" anchorCtr="0">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Text Placeholder 2"/>
          <p:cNvSpPr>
            <a:spLocks noGrp="1"/>
          </p:cNvSpPr>
          <p:nvPr>
            <p:ph type="body" idx="1"/>
          </p:nvPr>
        </p:nvSpPr>
        <p:spPr>
          <a:xfrm>
            <a:off x="914400" y="5484607"/>
            <a:ext cx="8001000" cy="77724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91440" rIns="274320" bIns="91440" rtlCol="0" anchor="ctr" anchorCtr="0">
            <a:normAutofit/>
          </a:bodyPr>
          <a:lstStyle>
            <a:lvl1pPr marL="0" indent="0" algn="l" defTabSz="914400" rtl="0" eaLnBrk="1" latinLnBrk="0" hangingPunct="1">
              <a:spcBef>
                <a:spcPts val="3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pic>
        <p:nvPicPr>
          <p:cNvPr id="7" name="Picture 6"/>
          <p:cNvPicPr>
            <a:picLocks noChangeAspect="1"/>
          </p:cNvPicPr>
          <p:nvPr userDrawn="1"/>
        </p:nvPicPr>
        <p:blipFill>
          <a:blip r:embed="rId2"/>
          <a:stretch>
            <a:fillRect/>
          </a:stretch>
        </p:blipFill>
        <p:spPr>
          <a:xfrm>
            <a:off x="7159751" y="6667"/>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TextBox 7"/>
          <p:cNvSpPr txBox="1"/>
          <p:nvPr userDrawn="1"/>
        </p:nvSpPr>
        <p:spPr>
          <a:xfrm>
            <a:off x="5244268"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 xmlns:p14="http://schemas.microsoft.com/office/powerpoint/2010/main" val="409937043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 xmlns:p14="http://schemas.microsoft.com/office/powerpoint/2010/main" val="299104629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Module Title">
    <p:spTree>
      <p:nvGrpSpPr>
        <p:cNvPr id="1" name=""/>
        <p:cNvGrpSpPr/>
        <p:nvPr/>
      </p:nvGrpSpPr>
      <p:grpSpPr>
        <a:xfrm>
          <a:off x="0" y="0"/>
          <a:ext cx="0" cy="0"/>
          <a:chOff x="0" y="0"/>
          <a:chExt cx="0" cy="0"/>
        </a:xfrm>
      </p:grpSpPr>
      <p:sp>
        <p:nvSpPr>
          <p:cNvPr id="6" name="Text Placeholder 6"/>
          <p:cNvSpPr>
            <a:spLocks noGrp="1"/>
          </p:cNvSpPr>
          <p:nvPr>
            <p:ph type="body" sz="quarter" idx="10" hasCustomPrompt="1"/>
          </p:nvPr>
        </p:nvSpPr>
        <p:spPr>
          <a:xfrm>
            <a:off x="583865" y="1752600"/>
            <a:ext cx="5660136" cy="1655064"/>
          </a:xfrm>
          <a:prstGeom prst="rect">
            <a:avLst/>
          </a:prstGeom>
        </p:spPr>
        <p:txBody>
          <a:bodyPr/>
          <a:lstStyle>
            <a:lvl1pPr marL="0" marR="0" indent="0" algn="l" defTabSz="871538" rtl="0" eaLnBrk="0" fontAlgn="base" latinLnBrk="0" hangingPunct="0">
              <a:lnSpc>
                <a:spcPct val="100000"/>
              </a:lnSpc>
              <a:spcBef>
                <a:spcPct val="0"/>
              </a:spcBef>
              <a:spcAft>
                <a:spcPts val="0"/>
              </a:spcAft>
              <a:buClrTx/>
              <a:buSzTx/>
              <a:buFont typeface="Arial" pitchFamily="34" charset="0"/>
              <a:buNone/>
              <a:tabLst/>
              <a:defRPr lang="en-US" sz="4000" b="0" kern="1200" baseline="0" dirty="0" smtClean="0">
                <a:solidFill>
                  <a:srgbClr val="002776"/>
                </a:solidFill>
                <a:latin typeface="Times New Roman" pitchFamily="18" charset="0"/>
                <a:ea typeface="Geneva" charset="-128"/>
                <a:cs typeface="Arial" pitchFamily="34" charset="0"/>
              </a:defRPr>
            </a:lvl1pPr>
          </a:lstStyle>
          <a:p>
            <a:pPr>
              <a:lnSpc>
                <a:spcPct val="90000"/>
              </a:lnSpc>
            </a:pPr>
            <a:r>
              <a:rPr lang="en-US" sz="4000" dirty="0">
                <a:solidFill>
                  <a:schemeClr val="tx2"/>
                </a:solidFill>
              </a:rPr>
              <a:t>Add Module Title</a:t>
            </a:r>
          </a:p>
          <a:p>
            <a:pPr lvl="0"/>
            <a:endParaRPr lang="en-US" dirty="0"/>
          </a:p>
        </p:txBody>
      </p:sp>
      <p:pic>
        <p:nvPicPr>
          <p:cNvPr id="4" name="Picture 3" descr="Pineapple_Small.jpg"/>
          <p:cNvPicPr>
            <a:picLocks noChangeAspect="1"/>
          </p:cNvPicPr>
          <p:nvPr userDrawn="1">
            <p:custDataLst>
              <p:tags r:id="rId1"/>
            </p:custDataLst>
          </p:nvPr>
        </p:nvPicPr>
        <p:blipFill>
          <a:blip r:embed="rId3" cstate="screen"/>
          <a:srcRect t="4319"/>
          <a:stretch>
            <a:fillRect/>
          </a:stretch>
        </p:blipFill>
        <p:spPr>
          <a:xfrm flipH="1">
            <a:off x="5334000" y="939800"/>
            <a:ext cx="3276600" cy="5638800"/>
          </a:xfrm>
          <a:prstGeom prst="rect">
            <a:avLst/>
          </a:prstGeom>
        </p:spPr>
      </p:pic>
      <p:sp>
        <p:nvSpPr>
          <p:cNvPr id="5" name="Rectangle 4"/>
          <p:cNvSpPr/>
          <p:nvPr userDrawn="1"/>
        </p:nvSpPr>
        <p:spPr>
          <a:xfrm>
            <a:off x="0" y="0"/>
            <a:ext cx="91440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a:noFill/>
              </a:ln>
              <a:solidFill>
                <a:schemeClr val="bg1"/>
              </a:solidFill>
            </a:endParaRPr>
          </a:p>
        </p:txBody>
      </p:sp>
    </p:spTree>
    <p:extLst>
      <p:ext uri="{BB962C8B-B14F-4D97-AF65-F5344CB8AC3E}">
        <p14:creationId xmlns="" xmlns:p14="http://schemas.microsoft.com/office/powerpoint/2010/main" val="191509771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ext Only Template">
    <p:spTree>
      <p:nvGrpSpPr>
        <p:cNvPr id="1" name=""/>
        <p:cNvGrpSpPr/>
        <p:nvPr/>
      </p:nvGrpSpPr>
      <p:grpSpPr>
        <a:xfrm>
          <a:off x="0" y="0"/>
          <a:ext cx="0" cy="0"/>
          <a:chOff x="0" y="0"/>
          <a:chExt cx="0" cy="0"/>
        </a:xfrm>
      </p:grpSpPr>
      <p:sp>
        <p:nvSpPr>
          <p:cNvPr id="8" name="Content Placeholder 7"/>
          <p:cNvSpPr>
            <a:spLocks noGrp="1"/>
          </p:cNvSpPr>
          <p:nvPr>
            <p:ph sz="quarter" idx="11"/>
          </p:nvPr>
        </p:nvSpPr>
        <p:spPr>
          <a:xfrm>
            <a:off x="493776" y="822960"/>
            <a:ext cx="8119872" cy="5349240"/>
          </a:xfrm>
        </p:spPr>
        <p:txBody>
          <a:bodyPr/>
          <a:lstStyle>
            <a:lvl1pPr marL="174625" indent="-174625">
              <a:buFont typeface="Arial" pitchFamily="34" charset="0"/>
              <a:buNone/>
              <a:defRPr sz="1600">
                <a:solidFill>
                  <a:srgbClr val="002776"/>
                </a:solidFill>
                <a:latin typeface="+mn-lt"/>
              </a:defRPr>
            </a:lvl1pPr>
            <a:lvl2pPr>
              <a:defRPr sz="1600">
                <a:solidFill>
                  <a:srgbClr val="002776"/>
                </a:solidFill>
                <a:latin typeface="+mn-lt"/>
              </a:defRPr>
            </a:lvl2pPr>
            <a:lvl3pPr>
              <a:defRPr sz="1600">
                <a:solidFill>
                  <a:srgbClr val="002776"/>
                </a:solidFill>
                <a:latin typeface="+mn-lt"/>
              </a:defRPr>
            </a:lvl3pPr>
            <a:lvl4pPr>
              <a:defRPr sz="1600">
                <a:solidFill>
                  <a:srgbClr val="002776"/>
                </a:solidFill>
                <a:latin typeface="+mn-lt"/>
              </a:defRPr>
            </a:lvl4pPr>
            <a:lvl5pPr marL="688975" marR="0" indent="-174625" algn="l" defTabSz="871538" rtl="0" eaLnBrk="0" fontAlgn="base" latinLnBrk="0" hangingPunct="0">
              <a:lnSpc>
                <a:spcPct val="100000"/>
              </a:lnSpc>
              <a:spcBef>
                <a:spcPct val="0"/>
              </a:spcBef>
              <a:spcAft>
                <a:spcPts val="513"/>
              </a:spcAft>
              <a:buClr>
                <a:srgbClr val="00A1DE"/>
              </a:buClr>
              <a:buSzTx/>
              <a:buFont typeface="Courier New" pitchFamily="49" charset="0"/>
              <a:buChar char="o"/>
              <a:tabLst/>
              <a:defRPr sz="1600">
                <a:solidFill>
                  <a:srgbClr val="002776"/>
                </a:solidFill>
                <a:latin typeface="+mn-lt"/>
              </a:defRPr>
            </a:lvl5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1" name="Content Placeholder 7"/>
          <p:cNvSpPr>
            <a:spLocks noGrp="1"/>
          </p:cNvSpPr>
          <p:nvPr>
            <p:ph sz="quarter" idx="12" hasCustomPrompt="1"/>
          </p:nvPr>
        </p:nvSpPr>
        <p:spPr>
          <a:xfrm>
            <a:off x="228600" y="195072"/>
            <a:ext cx="8001000" cy="274320"/>
          </a:xfrm>
        </p:spPr>
        <p:txBody>
          <a:bodyPr anchor="ctr"/>
          <a:lstStyle>
            <a:lvl1pPr marL="0" indent="0">
              <a:spcAft>
                <a:spcPts val="0"/>
              </a:spcAft>
              <a:buFontTx/>
              <a:buNone/>
              <a:defRPr sz="1600">
                <a:solidFill>
                  <a:schemeClr val="bg1"/>
                </a:solidFill>
                <a:latin typeface="+mj-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en-US" dirty="0"/>
              <a:t>Page Title</a:t>
            </a:r>
          </a:p>
        </p:txBody>
      </p:sp>
    </p:spTree>
    <p:extLst>
      <p:ext uri="{BB962C8B-B14F-4D97-AF65-F5344CB8AC3E}">
        <p14:creationId xmlns="" xmlns:p14="http://schemas.microsoft.com/office/powerpoint/2010/main" val="114178250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xt Aligned Left with Image Screen">
    <p:spTree>
      <p:nvGrpSpPr>
        <p:cNvPr id="1" name=""/>
        <p:cNvGrpSpPr/>
        <p:nvPr/>
      </p:nvGrpSpPr>
      <p:grpSpPr>
        <a:xfrm>
          <a:off x="0" y="0"/>
          <a:ext cx="0" cy="0"/>
          <a:chOff x="0" y="0"/>
          <a:chExt cx="0" cy="0"/>
        </a:xfrm>
      </p:grpSpPr>
      <p:sp>
        <p:nvSpPr>
          <p:cNvPr id="8" name="Content Placeholder 7"/>
          <p:cNvSpPr>
            <a:spLocks noGrp="1"/>
          </p:cNvSpPr>
          <p:nvPr>
            <p:ph sz="quarter" idx="11"/>
          </p:nvPr>
        </p:nvSpPr>
        <p:spPr>
          <a:xfrm>
            <a:off x="493776" y="822960"/>
            <a:ext cx="4743450" cy="5349240"/>
          </a:xfrm>
        </p:spPr>
        <p:txBody>
          <a:bodyPr/>
          <a:lstStyle>
            <a:lvl1pPr marL="0" indent="0">
              <a:buFont typeface="Arial" pitchFamily="34" charset="0"/>
              <a:buNone/>
              <a:defRPr lang="en-US" sz="1600" kern="1200" dirty="0" smtClean="0">
                <a:solidFill>
                  <a:srgbClr val="002776"/>
                </a:solidFill>
                <a:latin typeface="+mn-lt"/>
                <a:ea typeface="+mn-ea"/>
                <a:cs typeface="+mn-cs"/>
              </a:defRPr>
            </a:lvl1pPr>
            <a:lvl2pPr>
              <a:defRPr sz="1600">
                <a:solidFill>
                  <a:srgbClr val="002776"/>
                </a:solidFill>
                <a:latin typeface="+mn-lt"/>
              </a:defRPr>
            </a:lvl2pPr>
            <a:lvl3pPr>
              <a:defRPr sz="1600">
                <a:solidFill>
                  <a:srgbClr val="002776"/>
                </a:solidFill>
                <a:latin typeface="+mn-lt"/>
              </a:defRPr>
            </a:lvl3pPr>
            <a:lvl4pPr>
              <a:defRPr sz="1600">
                <a:solidFill>
                  <a:srgbClr val="002776"/>
                </a:solidFill>
                <a:latin typeface="+mn-lt"/>
              </a:defRPr>
            </a:lvl4pPr>
            <a:lvl5pPr>
              <a:defRPr sz="1600">
                <a:solidFill>
                  <a:srgbClr val="002776"/>
                </a:solidFill>
                <a:latin typeface="+mn-lt"/>
              </a:defRPr>
            </a:lvl5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0" name="Content Placeholder 7"/>
          <p:cNvSpPr>
            <a:spLocks noGrp="1"/>
          </p:cNvSpPr>
          <p:nvPr>
            <p:ph sz="quarter" idx="12" hasCustomPrompt="1"/>
          </p:nvPr>
        </p:nvSpPr>
        <p:spPr>
          <a:xfrm>
            <a:off x="228600" y="195072"/>
            <a:ext cx="8001000" cy="274320"/>
          </a:xfrm>
        </p:spPr>
        <p:txBody>
          <a:bodyPr anchor="ctr"/>
          <a:lstStyle>
            <a:lvl1pPr marL="0" indent="0">
              <a:spcAft>
                <a:spcPts val="0"/>
              </a:spcAft>
              <a:buFontTx/>
              <a:buNone/>
              <a:defRPr sz="1600">
                <a:solidFill>
                  <a:schemeClr val="bg1"/>
                </a:solidFill>
                <a:latin typeface="+mj-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en-US" dirty="0"/>
              <a:t>Page Title</a:t>
            </a:r>
          </a:p>
        </p:txBody>
      </p:sp>
    </p:spTree>
    <p:extLst>
      <p:ext uri="{BB962C8B-B14F-4D97-AF65-F5344CB8AC3E}">
        <p14:creationId xmlns="" xmlns:p14="http://schemas.microsoft.com/office/powerpoint/2010/main" val="238813444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Module Overview">
    <p:spTree>
      <p:nvGrpSpPr>
        <p:cNvPr id="1" name=""/>
        <p:cNvGrpSpPr/>
        <p:nvPr/>
      </p:nvGrpSpPr>
      <p:grpSpPr>
        <a:xfrm>
          <a:off x="0" y="0"/>
          <a:ext cx="0" cy="0"/>
          <a:chOff x="0" y="0"/>
          <a:chExt cx="0" cy="0"/>
        </a:xfrm>
      </p:grpSpPr>
      <p:sp>
        <p:nvSpPr>
          <p:cNvPr id="8" name="Content Placeholder 7"/>
          <p:cNvSpPr>
            <a:spLocks noGrp="1"/>
          </p:cNvSpPr>
          <p:nvPr>
            <p:ph sz="quarter" idx="11"/>
          </p:nvPr>
        </p:nvSpPr>
        <p:spPr>
          <a:xfrm>
            <a:off x="493776" y="822960"/>
            <a:ext cx="4743450" cy="5349240"/>
          </a:xfrm>
        </p:spPr>
        <p:txBody>
          <a:bodyPr/>
          <a:lstStyle>
            <a:lvl1pPr marL="0" indent="0">
              <a:buFont typeface="Arial" pitchFamily="34" charset="0"/>
              <a:buNone/>
              <a:defRPr lang="en-US" sz="1600" kern="1200" dirty="0" smtClean="0">
                <a:solidFill>
                  <a:srgbClr val="002776"/>
                </a:solidFill>
                <a:latin typeface="+mn-lt"/>
                <a:ea typeface="+mn-ea"/>
                <a:cs typeface="+mn-cs"/>
              </a:defRPr>
            </a:lvl1pPr>
            <a:lvl2pPr>
              <a:defRPr sz="1600">
                <a:solidFill>
                  <a:srgbClr val="002776"/>
                </a:solidFill>
                <a:latin typeface="+mn-lt"/>
              </a:defRPr>
            </a:lvl2pPr>
            <a:lvl3pPr>
              <a:defRPr sz="1600">
                <a:solidFill>
                  <a:srgbClr val="002776"/>
                </a:solidFill>
                <a:latin typeface="+mn-lt"/>
              </a:defRPr>
            </a:lvl3pPr>
            <a:lvl4pPr>
              <a:defRPr sz="1600">
                <a:solidFill>
                  <a:srgbClr val="002776"/>
                </a:solidFill>
                <a:latin typeface="+mn-lt"/>
              </a:defRPr>
            </a:lvl4pPr>
            <a:lvl5pPr>
              <a:defRPr sz="1600">
                <a:solidFill>
                  <a:srgbClr val="002776"/>
                </a:solidFill>
                <a:latin typeface="+mn-lt"/>
              </a:defRPr>
            </a:lvl5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0" name="Content Placeholder 7"/>
          <p:cNvSpPr>
            <a:spLocks noGrp="1"/>
          </p:cNvSpPr>
          <p:nvPr>
            <p:ph sz="quarter" idx="12" hasCustomPrompt="1"/>
          </p:nvPr>
        </p:nvSpPr>
        <p:spPr>
          <a:xfrm>
            <a:off x="228600" y="195072"/>
            <a:ext cx="8001000" cy="274320"/>
          </a:xfrm>
        </p:spPr>
        <p:txBody>
          <a:bodyPr anchor="ctr"/>
          <a:lstStyle>
            <a:lvl1pPr marL="0" indent="0">
              <a:spcAft>
                <a:spcPts val="0"/>
              </a:spcAft>
              <a:buFontTx/>
              <a:buNone/>
              <a:defRPr sz="1600">
                <a:solidFill>
                  <a:schemeClr val="bg1"/>
                </a:solidFill>
                <a:latin typeface="+mj-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en-US" dirty="0"/>
              <a:t>Page Title</a:t>
            </a:r>
          </a:p>
        </p:txBody>
      </p:sp>
      <p:pic>
        <p:nvPicPr>
          <p:cNvPr id="9" name="Picture 8" descr="BlueAgate_Small.jpg"/>
          <p:cNvPicPr>
            <a:picLocks noChangeAspect="1"/>
          </p:cNvPicPr>
          <p:nvPr userDrawn="1">
            <p:custDataLst>
              <p:tags r:id="rId1"/>
            </p:custDataLst>
          </p:nvPr>
        </p:nvPicPr>
        <p:blipFill>
          <a:blip r:embed="rId3" cstate="print">
            <a:extLst>
              <a:ext uri="{28A0092B-C50C-407E-A947-70E740481C1C}">
                <a14:useLocalDpi xmlns="" xmlns:a14="http://schemas.microsoft.com/office/drawing/2010/main" val="0"/>
              </a:ext>
            </a:extLst>
          </a:blip>
          <a:srcRect l="10760" t="22045" r="5850" b="6925"/>
          <a:stretch>
            <a:fillRect/>
          </a:stretch>
        </p:blipFill>
        <p:spPr>
          <a:xfrm rot="5400000">
            <a:off x="4921506" y="2348988"/>
            <a:ext cx="4979423" cy="2819400"/>
          </a:xfrm>
          <a:prstGeom prst="rect">
            <a:avLst/>
          </a:prstGeom>
        </p:spPr>
      </p:pic>
    </p:spTree>
    <p:extLst>
      <p:ext uri="{BB962C8B-B14F-4D97-AF65-F5344CB8AC3E}">
        <p14:creationId xmlns="" xmlns:p14="http://schemas.microsoft.com/office/powerpoint/2010/main" val="41079341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Module Objectives">
    <p:spTree>
      <p:nvGrpSpPr>
        <p:cNvPr id="1" name=""/>
        <p:cNvGrpSpPr/>
        <p:nvPr/>
      </p:nvGrpSpPr>
      <p:grpSpPr>
        <a:xfrm>
          <a:off x="0" y="0"/>
          <a:ext cx="0" cy="0"/>
          <a:chOff x="0" y="0"/>
          <a:chExt cx="0" cy="0"/>
        </a:xfrm>
      </p:grpSpPr>
      <p:sp>
        <p:nvSpPr>
          <p:cNvPr id="8" name="Content Placeholder 7"/>
          <p:cNvSpPr>
            <a:spLocks noGrp="1"/>
          </p:cNvSpPr>
          <p:nvPr>
            <p:ph sz="quarter" idx="11"/>
          </p:nvPr>
        </p:nvSpPr>
        <p:spPr>
          <a:xfrm>
            <a:off x="493776" y="822960"/>
            <a:ext cx="4743450" cy="4815840"/>
          </a:xfrm>
        </p:spPr>
        <p:txBody>
          <a:bodyPr/>
          <a:lstStyle>
            <a:lvl1pPr marL="0" indent="0">
              <a:buFont typeface="Arial" pitchFamily="34" charset="0"/>
              <a:buNone/>
              <a:defRPr lang="en-US" sz="1600" kern="1200" dirty="0" smtClean="0">
                <a:solidFill>
                  <a:srgbClr val="002776"/>
                </a:solidFill>
                <a:latin typeface="+mn-lt"/>
                <a:ea typeface="+mn-ea"/>
                <a:cs typeface="+mn-cs"/>
              </a:defRPr>
            </a:lvl1pPr>
            <a:lvl2pPr>
              <a:defRPr sz="1600">
                <a:solidFill>
                  <a:srgbClr val="002776"/>
                </a:solidFill>
                <a:latin typeface="+mn-lt"/>
              </a:defRPr>
            </a:lvl2pPr>
            <a:lvl3pPr>
              <a:defRPr sz="1600">
                <a:solidFill>
                  <a:srgbClr val="002776"/>
                </a:solidFill>
                <a:latin typeface="+mn-lt"/>
              </a:defRPr>
            </a:lvl3pPr>
            <a:lvl4pPr>
              <a:defRPr sz="1600">
                <a:solidFill>
                  <a:srgbClr val="002776"/>
                </a:solidFill>
                <a:latin typeface="+mn-lt"/>
              </a:defRPr>
            </a:lvl4pPr>
            <a:lvl5pPr>
              <a:defRPr sz="1600">
                <a:solidFill>
                  <a:srgbClr val="002776"/>
                </a:solidFill>
                <a:latin typeface="+mn-lt"/>
              </a:defRPr>
            </a:lvl5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0" name="Content Placeholder 7"/>
          <p:cNvSpPr>
            <a:spLocks noGrp="1"/>
          </p:cNvSpPr>
          <p:nvPr>
            <p:ph sz="quarter" idx="12" hasCustomPrompt="1"/>
          </p:nvPr>
        </p:nvSpPr>
        <p:spPr>
          <a:xfrm>
            <a:off x="228600" y="195072"/>
            <a:ext cx="8001000" cy="274320"/>
          </a:xfrm>
        </p:spPr>
        <p:txBody>
          <a:bodyPr anchor="ctr"/>
          <a:lstStyle>
            <a:lvl1pPr marL="0" indent="0">
              <a:spcAft>
                <a:spcPts val="0"/>
              </a:spcAft>
              <a:buFontTx/>
              <a:buNone/>
              <a:defRPr sz="1600">
                <a:solidFill>
                  <a:schemeClr val="bg1"/>
                </a:solidFill>
                <a:latin typeface="+mj-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en-US" dirty="0"/>
              <a:t>Page Title</a:t>
            </a:r>
          </a:p>
        </p:txBody>
      </p:sp>
      <p:pic>
        <p:nvPicPr>
          <p:cNvPr id="9" name="Picture 8" descr="TreeTrunk_Small.jpg"/>
          <p:cNvPicPr>
            <a:picLocks noChangeAspect="1"/>
          </p:cNvPicPr>
          <p:nvPr userDrawn="1">
            <p:custDataLst>
              <p:tags r:id="rId1"/>
            </p:custDataLst>
          </p:nvPr>
        </p:nvPicPr>
        <p:blipFill>
          <a:blip r:embed="rId3" cstate="print">
            <a:extLst>
              <a:ext uri="{28A0092B-C50C-407E-A947-70E740481C1C}">
                <a14:useLocalDpi xmlns="" xmlns:a14="http://schemas.microsoft.com/office/drawing/2010/main" val="0"/>
              </a:ext>
            </a:extLst>
          </a:blip>
          <a:srcRect l="37949" t="9538" r="10275" b="11893"/>
          <a:stretch>
            <a:fillRect/>
          </a:stretch>
        </p:blipFill>
        <p:spPr>
          <a:xfrm rot="10800000">
            <a:off x="6251270" y="1472416"/>
            <a:ext cx="2578786" cy="3913187"/>
          </a:xfrm>
          <a:prstGeom prst="rect">
            <a:avLst/>
          </a:prstGeom>
        </p:spPr>
      </p:pic>
    </p:spTree>
    <p:extLst>
      <p:ext uri="{BB962C8B-B14F-4D97-AF65-F5344CB8AC3E}">
        <p14:creationId xmlns="" xmlns:p14="http://schemas.microsoft.com/office/powerpoint/2010/main" val="176431475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Importance">
    <p:spTree>
      <p:nvGrpSpPr>
        <p:cNvPr id="1" name=""/>
        <p:cNvGrpSpPr/>
        <p:nvPr/>
      </p:nvGrpSpPr>
      <p:grpSpPr>
        <a:xfrm>
          <a:off x="0" y="0"/>
          <a:ext cx="0" cy="0"/>
          <a:chOff x="0" y="0"/>
          <a:chExt cx="0" cy="0"/>
        </a:xfrm>
      </p:grpSpPr>
      <p:sp>
        <p:nvSpPr>
          <p:cNvPr id="8" name="Content Placeholder 7"/>
          <p:cNvSpPr>
            <a:spLocks noGrp="1"/>
          </p:cNvSpPr>
          <p:nvPr>
            <p:ph sz="quarter" idx="11"/>
          </p:nvPr>
        </p:nvSpPr>
        <p:spPr>
          <a:xfrm>
            <a:off x="493776" y="822960"/>
            <a:ext cx="4743450" cy="4815840"/>
          </a:xfrm>
        </p:spPr>
        <p:txBody>
          <a:bodyPr/>
          <a:lstStyle>
            <a:lvl1pPr marL="0" indent="0">
              <a:buFont typeface="Arial" pitchFamily="34" charset="0"/>
              <a:buNone/>
              <a:defRPr lang="en-US" sz="1600" kern="1200" dirty="0" smtClean="0">
                <a:solidFill>
                  <a:srgbClr val="002776"/>
                </a:solidFill>
                <a:latin typeface="+mn-lt"/>
                <a:ea typeface="+mn-ea"/>
                <a:cs typeface="+mn-cs"/>
              </a:defRPr>
            </a:lvl1pPr>
            <a:lvl2pPr>
              <a:defRPr sz="1600">
                <a:solidFill>
                  <a:srgbClr val="002776"/>
                </a:solidFill>
                <a:latin typeface="+mn-lt"/>
              </a:defRPr>
            </a:lvl2pPr>
            <a:lvl3pPr>
              <a:defRPr sz="1600">
                <a:solidFill>
                  <a:srgbClr val="002776"/>
                </a:solidFill>
                <a:latin typeface="+mn-lt"/>
              </a:defRPr>
            </a:lvl3pPr>
            <a:lvl4pPr>
              <a:defRPr sz="1600">
                <a:solidFill>
                  <a:srgbClr val="002776"/>
                </a:solidFill>
                <a:latin typeface="+mn-lt"/>
              </a:defRPr>
            </a:lvl4pPr>
            <a:lvl5pPr>
              <a:defRPr sz="1600">
                <a:solidFill>
                  <a:srgbClr val="002776"/>
                </a:solidFill>
                <a:latin typeface="+mn-lt"/>
              </a:defRPr>
            </a:lvl5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0" name="Content Placeholder 7"/>
          <p:cNvSpPr>
            <a:spLocks noGrp="1"/>
          </p:cNvSpPr>
          <p:nvPr>
            <p:ph sz="quarter" idx="12" hasCustomPrompt="1"/>
          </p:nvPr>
        </p:nvSpPr>
        <p:spPr>
          <a:xfrm>
            <a:off x="228600" y="195072"/>
            <a:ext cx="8001000" cy="274320"/>
          </a:xfrm>
        </p:spPr>
        <p:txBody>
          <a:bodyPr anchor="ctr"/>
          <a:lstStyle>
            <a:lvl1pPr marL="0" indent="0">
              <a:spcAft>
                <a:spcPts val="0"/>
              </a:spcAft>
              <a:buFontTx/>
              <a:buNone/>
              <a:defRPr sz="1600">
                <a:solidFill>
                  <a:schemeClr val="bg1"/>
                </a:solidFill>
                <a:latin typeface="+mj-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en-US" dirty="0"/>
              <a:t>Page Title</a:t>
            </a:r>
          </a:p>
        </p:txBody>
      </p:sp>
      <p:pic>
        <p:nvPicPr>
          <p:cNvPr id="5" name="Picture 2"/>
          <p:cNvPicPr>
            <a:picLocks noChangeAspect="1" noChangeArrowheads="1"/>
          </p:cNvPicPr>
          <p:nvPr userDrawn="1">
            <p:custDataLst>
              <p:tags r:id="rId1"/>
            </p:custDataLst>
          </p:nvPr>
        </p:nvPicPr>
        <p:blipFill>
          <a:blip r:embed="rId3" cstate="print"/>
          <a:srcRect/>
          <a:stretch>
            <a:fillRect/>
          </a:stretch>
        </p:blipFill>
        <p:spPr bwMode="auto">
          <a:xfrm>
            <a:off x="5266952" y="1485900"/>
            <a:ext cx="3555153" cy="3886200"/>
          </a:xfrm>
          <a:prstGeom prst="rect">
            <a:avLst/>
          </a:prstGeom>
          <a:noFill/>
          <a:ln w="9525">
            <a:noFill/>
            <a:miter lim="800000"/>
            <a:headEnd/>
            <a:tailEnd/>
          </a:ln>
          <a:effectLst/>
        </p:spPr>
      </p:pic>
    </p:spTree>
    <p:extLst>
      <p:ext uri="{BB962C8B-B14F-4D97-AF65-F5344CB8AC3E}">
        <p14:creationId xmlns="" xmlns:p14="http://schemas.microsoft.com/office/powerpoint/2010/main" val="2929196464"/>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Module Summary">
    <p:spTree>
      <p:nvGrpSpPr>
        <p:cNvPr id="1" name=""/>
        <p:cNvGrpSpPr/>
        <p:nvPr/>
      </p:nvGrpSpPr>
      <p:grpSpPr>
        <a:xfrm>
          <a:off x="0" y="0"/>
          <a:ext cx="0" cy="0"/>
          <a:chOff x="0" y="0"/>
          <a:chExt cx="0" cy="0"/>
        </a:xfrm>
      </p:grpSpPr>
      <p:sp>
        <p:nvSpPr>
          <p:cNvPr id="8" name="Content Placeholder 7"/>
          <p:cNvSpPr>
            <a:spLocks noGrp="1"/>
          </p:cNvSpPr>
          <p:nvPr>
            <p:ph sz="quarter" idx="11"/>
          </p:nvPr>
        </p:nvSpPr>
        <p:spPr>
          <a:xfrm>
            <a:off x="493776" y="822960"/>
            <a:ext cx="4743450" cy="5349240"/>
          </a:xfrm>
        </p:spPr>
        <p:txBody>
          <a:bodyPr/>
          <a:lstStyle>
            <a:lvl1pPr marL="0" indent="0">
              <a:buFont typeface="Arial" pitchFamily="34" charset="0"/>
              <a:buNone/>
              <a:defRPr lang="en-US" sz="1600" kern="1200" dirty="0" smtClean="0">
                <a:solidFill>
                  <a:srgbClr val="002776"/>
                </a:solidFill>
                <a:latin typeface="+mn-lt"/>
                <a:ea typeface="+mn-ea"/>
                <a:cs typeface="+mn-cs"/>
              </a:defRPr>
            </a:lvl1pPr>
            <a:lvl2pPr>
              <a:defRPr sz="1600">
                <a:solidFill>
                  <a:srgbClr val="002776"/>
                </a:solidFill>
                <a:latin typeface="+mn-lt"/>
              </a:defRPr>
            </a:lvl2pPr>
            <a:lvl3pPr>
              <a:defRPr sz="1600">
                <a:solidFill>
                  <a:srgbClr val="002776"/>
                </a:solidFill>
                <a:latin typeface="+mn-lt"/>
              </a:defRPr>
            </a:lvl3pPr>
            <a:lvl4pPr>
              <a:defRPr sz="1600">
                <a:solidFill>
                  <a:srgbClr val="002776"/>
                </a:solidFill>
                <a:latin typeface="+mn-lt"/>
              </a:defRPr>
            </a:lvl4pPr>
            <a:lvl5pPr>
              <a:defRPr sz="1600">
                <a:solidFill>
                  <a:srgbClr val="002776"/>
                </a:solidFill>
                <a:latin typeface="+mn-lt"/>
              </a:defRPr>
            </a:lvl5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0" name="Content Placeholder 7"/>
          <p:cNvSpPr>
            <a:spLocks noGrp="1"/>
          </p:cNvSpPr>
          <p:nvPr>
            <p:ph sz="quarter" idx="12" hasCustomPrompt="1"/>
          </p:nvPr>
        </p:nvSpPr>
        <p:spPr>
          <a:xfrm>
            <a:off x="228600" y="195072"/>
            <a:ext cx="8001000" cy="274320"/>
          </a:xfrm>
        </p:spPr>
        <p:txBody>
          <a:bodyPr anchor="ctr"/>
          <a:lstStyle>
            <a:lvl1pPr marL="0" indent="0">
              <a:spcAft>
                <a:spcPts val="0"/>
              </a:spcAft>
              <a:buFontTx/>
              <a:buNone/>
              <a:defRPr sz="1600">
                <a:solidFill>
                  <a:schemeClr val="bg1"/>
                </a:solidFill>
                <a:latin typeface="+mj-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en-US" dirty="0"/>
              <a:t>Page Title</a:t>
            </a:r>
          </a:p>
        </p:txBody>
      </p:sp>
      <p:pic>
        <p:nvPicPr>
          <p:cNvPr id="5" name="Picture 4" descr="GreenPencil_Small.jpg"/>
          <p:cNvPicPr>
            <a:picLocks noChangeAspect="1"/>
          </p:cNvPicPr>
          <p:nvPr userDrawn="1">
            <p:custDataLst>
              <p:tags r:id="rId1"/>
            </p:custDataLst>
          </p:nvPr>
        </p:nvPicPr>
        <p:blipFill>
          <a:blip r:embed="rId3" cstate="print">
            <a:extLst>
              <a:ext uri="{28A0092B-C50C-407E-A947-70E740481C1C}">
                <a14:useLocalDpi xmlns="" xmlns:a14="http://schemas.microsoft.com/office/drawing/2010/main" val="0"/>
              </a:ext>
            </a:extLst>
          </a:blip>
          <a:srcRect t="4505" b="33923"/>
          <a:stretch>
            <a:fillRect/>
          </a:stretch>
        </p:blipFill>
        <p:spPr>
          <a:xfrm>
            <a:off x="6003925" y="822960"/>
            <a:ext cx="2758438" cy="5337175"/>
          </a:xfrm>
          <a:prstGeom prst="rect">
            <a:avLst/>
          </a:prstGeom>
        </p:spPr>
      </p:pic>
    </p:spTree>
    <p:extLst>
      <p:ext uri="{BB962C8B-B14F-4D97-AF65-F5344CB8AC3E}">
        <p14:creationId xmlns="" xmlns:p14="http://schemas.microsoft.com/office/powerpoint/2010/main" val="429377020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Assessment Intro">
    <p:spTree>
      <p:nvGrpSpPr>
        <p:cNvPr id="1" name=""/>
        <p:cNvGrpSpPr/>
        <p:nvPr/>
      </p:nvGrpSpPr>
      <p:grpSpPr>
        <a:xfrm>
          <a:off x="0" y="0"/>
          <a:ext cx="0" cy="0"/>
          <a:chOff x="0" y="0"/>
          <a:chExt cx="0" cy="0"/>
        </a:xfrm>
      </p:grpSpPr>
      <p:sp>
        <p:nvSpPr>
          <p:cNvPr id="10" name="Content Placeholder 7"/>
          <p:cNvSpPr>
            <a:spLocks noGrp="1"/>
          </p:cNvSpPr>
          <p:nvPr>
            <p:ph sz="quarter" idx="12" hasCustomPrompt="1"/>
          </p:nvPr>
        </p:nvSpPr>
        <p:spPr>
          <a:xfrm>
            <a:off x="228600" y="195072"/>
            <a:ext cx="8001000" cy="274320"/>
          </a:xfrm>
        </p:spPr>
        <p:txBody>
          <a:bodyPr anchor="ctr"/>
          <a:lstStyle>
            <a:lvl1pPr marL="0" indent="0">
              <a:spcAft>
                <a:spcPts val="0"/>
              </a:spcAft>
              <a:buFontTx/>
              <a:buNone/>
              <a:defRPr sz="1600">
                <a:solidFill>
                  <a:schemeClr val="bg1"/>
                </a:solidFill>
                <a:latin typeface="+mj-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en-US" dirty="0"/>
              <a:t>Page Title</a:t>
            </a:r>
          </a:p>
        </p:txBody>
      </p:sp>
      <p:pic>
        <p:nvPicPr>
          <p:cNvPr id="7" name="Picture 6" descr="Cable_Small.jpg"/>
          <p:cNvPicPr>
            <a:picLocks noChangeAspect="1"/>
          </p:cNvPicPr>
          <p:nvPr userDrawn="1">
            <p:custDataLst>
              <p:tags r:id="rId1"/>
            </p:custDataLst>
          </p:nvPr>
        </p:nvPicPr>
        <p:blipFill>
          <a:blip r:embed="rId3" cstate="print">
            <a:extLst>
              <a:ext uri="{28A0092B-C50C-407E-A947-70E740481C1C}">
                <a14:useLocalDpi xmlns="" xmlns:a14="http://schemas.microsoft.com/office/drawing/2010/main" val="0"/>
              </a:ext>
            </a:extLst>
          </a:blip>
          <a:srcRect l="7619" t="5048" r="47527" b="6607"/>
          <a:stretch>
            <a:fillRect/>
          </a:stretch>
        </p:blipFill>
        <p:spPr>
          <a:xfrm>
            <a:off x="6553214" y="1219200"/>
            <a:ext cx="2246811" cy="4452322"/>
          </a:xfrm>
          <a:prstGeom prst="rect">
            <a:avLst/>
          </a:prstGeom>
        </p:spPr>
      </p:pic>
      <p:sp>
        <p:nvSpPr>
          <p:cNvPr id="9" name="Content Placeholder 7"/>
          <p:cNvSpPr>
            <a:spLocks noGrp="1"/>
          </p:cNvSpPr>
          <p:nvPr>
            <p:ph sz="quarter" idx="11"/>
          </p:nvPr>
        </p:nvSpPr>
        <p:spPr>
          <a:xfrm>
            <a:off x="493776" y="822960"/>
            <a:ext cx="4743450" cy="5349240"/>
          </a:xfrm>
        </p:spPr>
        <p:txBody>
          <a:bodyPr/>
          <a:lstStyle>
            <a:lvl1pPr marL="0" indent="0">
              <a:buFont typeface="Arial" pitchFamily="34" charset="0"/>
              <a:buNone/>
              <a:defRPr lang="en-US" sz="1600" kern="1200" dirty="0" smtClean="0">
                <a:solidFill>
                  <a:srgbClr val="002776"/>
                </a:solidFill>
                <a:latin typeface="+mn-lt"/>
                <a:ea typeface="+mn-ea"/>
                <a:cs typeface="+mn-cs"/>
              </a:defRPr>
            </a:lvl1pPr>
            <a:lvl2pPr>
              <a:defRPr sz="1600">
                <a:solidFill>
                  <a:srgbClr val="002776"/>
                </a:solidFill>
                <a:latin typeface="+mn-lt"/>
              </a:defRPr>
            </a:lvl2pPr>
            <a:lvl3pPr>
              <a:defRPr sz="1600">
                <a:solidFill>
                  <a:srgbClr val="002776"/>
                </a:solidFill>
                <a:latin typeface="+mn-lt"/>
              </a:defRPr>
            </a:lvl3pPr>
            <a:lvl4pPr>
              <a:defRPr sz="1600">
                <a:solidFill>
                  <a:srgbClr val="002776"/>
                </a:solidFill>
                <a:latin typeface="+mn-lt"/>
              </a:defRPr>
            </a:lvl4pPr>
            <a:lvl5pPr>
              <a:defRPr sz="1600">
                <a:solidFill>
                  <a:srgbClr val="002776"/>
                </a:solidFill>
                <a:latin typeface="+mn-lt"/>
              </a:defRPr>
            </a:lvl5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Tree>
    <p:extLst>
      <p:ext uri="{BB962C8B-B14F-4D97-AF65-F5344CB8AC3E}">
        <p14:creationId xmlns="" xmlns:p14="http://schemas.microsoft.com/office/powerpoint/2010/main" val="31287720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 y="1123856"/>
            <a:ext cx="8913813" cy="914400"/>
          </a:xfrm>
          <a:prstGeom prst="rect">
            <a:avLst/>
          </a:prstGeom>
        </p:spPr>
        <p:txBody>
          <a:bodyPr/>
          <a:lstStyle/>
          <a:p>
            <a:r>
              <a:rPr lang="en-US"/>
              <a:t>Click to edit Master title style</a:t>
            </a:r>
            <a:endParaRPr/>
          </a:p>
        </p:txBody>
      </p:sp>
      <p:sp>
        <p:nvSpPr>
          <p:cNvPr id="3" name="Content Placeholder 2"/>
          <p:cNvSpPr>
            <a:spLocks noGrp="1"/>
          </p:cNvSpPr>
          <p:nvPr>
            <p:ph sz="half" idx="1"/>
          </p:nvPr>
        </p:nvSpPr>
        <p:spPr>
          <a:xfrm>
            <a:off x="1117600" y="2595564"/>
            <a:ext cx="3566160" cy="3681412"/>
          </a:xfrm>
          <a:prstGeom prst="rect">
            <a:avLst/>
          </a:prstGeo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5147534" y="2595564"/>
            <a:ext cx="3566160" cy="3681412"/>
          </a:xfrm>
          <a:prstGeom prst="rect">
            <a:avLst/>
          </a:prstGeom>
        </p:spPr>
        <p:txBody>
          <a:bodyPr>
            <a:normAutofit/>
          </a:bodyPr>
          <a:lstStyle>
            <a:lvl1pPr>
              <a:defRPr sz="1800"/>
            </a:lvl1pPr>
            <a:lvl2pPr>
              <a:defRPr sz="1800"/>
            </a:lvl2pPr>
            <a:lvl3pPr>
              <a:defRPr sz="1800"/>
            </a:lvl3pPr>
            <a:lvl4pPr>
              <a:defRPr sz="1800"/>
            </a:lvl4pPr>
            <a:lvl5pPr>
              <a:defRPr sz="1800"/>
            </a:lvl5pPr>
            <a:lvl6pPr marL="2055813" indent="-344488">
              <a:defRPr sz="1800"/>
            </a:lvl6pPr>
            <a:lvl7pPr marL="2055813" indent="-344488">
              <a:defRPr sz="1800"/>
            </a:lvl7pPr>
            <a:lvl8pPr marL="2055813" indent="-344488">
              <a:defRPr sz="1800"/>
            </a:lvl8pPr>
            <a:lvl9pPr marL="2055813" indent="-344488">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pic>
        <p:nvPicPr>
          <p:cNvPr id="8" name="Picture 7"/>
          <p:cNvPicPr>
            <a:picLocks noChangeAspect="1"/>
          </p:cNvPicPr>
          <p:nvPr userDrawn="1"/>
        </p:nvPicPr>
        <p:blipFill>
          <a:blip r:embed="rId2"/>
          <a:stretch>
            <a:fillRect/>
          </a:stretch>
        </p:blipFill>
        <p:spPr>
          <a:xfrm>
            <a:off x="7168896" y="21792"/>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9" name="TextBox 8"/>
          <p:cNvSpPr txBox="1"/>
          <p:nvPr userDrawn="1"/>
        </p:nvSpPr>
        <p:spPr>
          <a:xfrm>
            <a:off x="525341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Aligned Top with Image at Bottom Screen">
    <p:spTree>
      <p:nvGrpSpPr>
        <p:cNvPr id="1" name=""/>
        <p:cNvGrpSpPr/>
        <p:nvPr/>
      </p:nvGrpSpPr>
      <p:grpSpPr>
        <a:xfrm>
          <a:off x="0" y="0"/>
          <a:ext cx="0" cy="0"/>
          <a:chOff x="0" y="0"/>
          <a:chExt cx="0" cy="0"/>
        </a:xfrm>
      </p:grpSpPr>
      <p:sp>
        <p:nvSpPr>
          <p:cNvPr id="12" name="Content Placeholder 11"/>
          <p:cNvSpPr>
            <a:spLocks noGrp="1"/>
          </p:cNvSpPr>
          <p:nvPr>
            <p:ph sz="quarter" idx="12"/>
          </p:nvPr>
        </p:nvSpPr>
        <p:spPr>
          <a:xfrm>
            <a:off x="493776" y="822960"/>
            <a:ext cx="8119872" cy="2103120"/>
          </a:xfrm>
        </p:spPr>
        <p:txBody>
          <a:bodyPr/>
          <a:lstStyle>
            <a:lvl1pPr marL="174625" indent="-174625">
              <a:buFont typeface="Arial" pitchFamily="34" charset="0"/>
              <a:buNone/>
              <a:defRPr>
                <a:solidFill>
                  <a:srgbClr val="002776"/>
                </a:solidFill>
              </a:defRPr>
            </a:lvl1pPr>
            <a:lvl2pPr>
              <a:defRPr>
                <a:solidFill>
                  <a:srgbClr val="002776"/>
                </a:solidFill>
              </a:defRPr>
            </a:lvl2pPr>
            <a:lvl3pPr>
              <a:defRPr>
                <a:solidFill>
                  <a:srgbClr val="002776"/>
                </a:solidFill>
              </a:defRPr>
            </a:lvl3pPr>
            <a:lvl4pPr>
              <a:defRPr>
                <a:solidFill>
                  <a:srgbClr val="002776"/>
                </a:solidFill>
              </a:defRPr>
            </a:lvl4pPr>
            <a:lvl5pPr>
              <a:defRPr>
                <a:solidFill>
                  <a:srgbClr val="002776"/>
                </a:solidFill>
              </a:defRPr>
            </a:lvl5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8" name="Content Placeholder 7"/>
          <p:cNvSpPr>
            <a:spLocks noGrp="1"/>
          </p:cNvSpPr>
          <p:nvPr>
            <p:ph sz="quarter" idx="13" hasCustomPrompt="1"/>
          </p:nvPr>
        </p:nvSpPr>
        <p:spPr>
          <a:xfrm>
            <a:off x="228600" y="195072"/>
            <a:ext cx="8001000" cy="274320"/>
          </a:xfrm>
        </p:spPr>
        <p:txBody>
          <a:bodyPr anchor="ctr"/>
          <a:lstStyle>
            <a:lvl1pPr marL="0" indent="0">
              <a:spcAft>
                <a:spcPts val="0"/>
              </a:spcAft>
              <a:buFontTx/>
              <a:buNone/>
              <a:defRPr sz="1600">
                <a:solidFill>
                  <a:schemeClr val="bg1"/>
                </a:solidFill>
                <a:latin typeface="+mj-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en-US" dirty="0"/>
              <a:t>Page Title</a:t>
            </a:r>
          </a:p>
        </p:txBody>
      </p:sp>
    </p:spTree>
    <p:extLst>
      <p:ext uri="{BB962C8B-B14F-4D97-AF65-F5344CB8AC3E}">
        <p14:creationId xmlns="" xmlns:p14="http://schemas.microsoft.com/office/powerpoint/2010/main" val="11661393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Module Completion Screen">
    <p:spTree>
      <p:nvGrpSpPr>
        <p:cNvPr id="1" name=""/>
        <p:cNvGrpSpPr/>
        <p:nvPr/>
      </p:nvGrpSpPr>
      <p:grpSpPr>
        <a:xfrm>
          <a:off x="0" y="0"/>
          <a:ext cx="0" cy="0"/>
          <a:chOff x="0" y="0"/>
          <a:chExt cx="0" cy="0"/>
        </a:xfrm>
      </p:grpSpPr>
      <p:sp>
        <p:nvSpPr>
          <p:cNvPr id="15" name="Content Placeholder 11"/>
          <p:cNvSpPr>
            <a:spLocks noGrp="1"/>
          </p:cNvSpPr>
          <p:nvPr>
            <p:ph sz="quarter" idx="13"/>
          </p:nvPr>
        </p:nvSpPr>
        <p:spPr>
          <a:xfrm>
            <a:off x="493776" y="2362200"/>
            <a:ext cx="8119872" cy="2468880"/>
          </a:xfrm>
        </p:spPr>
        <p:txBody>
          <a:bodyPr/>
          <a:lstStyle>
            <a:lvl1pPr marL="174625" indent="-174625" algn="ctr">
              <a:buFont typeface="Arial" pitchFamily="34" charset="0"/>
              <a:buNone/>
              <a:defRPr>
                <a:solidFill>
                  <a:srgbClr val="002776"/>
                </a:solidFill>
              </a:defRPr>
            </a:lvl1pPr>
            <a:lvl2pPr algn="ctr">
              <a:defRPr/>
            </a:lvl2pPr>
            <a:lvl3pPr algn="ctr">
              <a:defRPr/>
            </a:lvl3pPr>
            <a:lvl4pPr algn="ctr">
              <a:defRPr/>
            </a:lvl4pPr>
            <a:lvl5pPr algn="ctr">
              <a:defRPr/>
            </a:lvl5pPr>
          </a:lstStyle>
          <a:p>
            <a:pPr lvl="0"/>
            <a:r>
              <a:rPr lang="en-US" dirty="0"/>
              <a:t>Click to edit Master text styles</a:t>
            </a:r>
          </a:p>
        </p:txBody>
      </p:sp>
      <p:sp>
        <p:nvSpPr>
          <p:cNvPr id="8" name="Content Placeholder 7"/>
          <p:cNvSpPr>
            <a:spLocks noGrp="1"/>
          </p:cNvSpPr>
          <p:nvPr>
            <p:ph sz="quarter" idx="12" hasCustomPrompt="1"/>
          </p:nvPr>
        </p:nvSpPr>
        <p:spPr>
          <a:xfrm>
            <a:off x="228600" y="195072"/>
            <a:ext cx="8001000" cy="274320"/>
          </a:xfrm>
        </p:spPr>
        <p:txBody>
          <a:bodyPr anchor="ctr"/>
          <a:lstStyle>
            <a:lvl1pPr marL="0" indent="0">
              <a:spcAft>
                <a:spcPts val="0"/>
              </a:spcAft>
              <a:buFontTx/>
              <a:buNone/>
              <a:defRPr sz="1600">
                <a:solidFill>
                  <a:schemeClr val="bg1"/>
                </a:solidFill>
                <a:latin typeface="+mj-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en-US" dirty="0"/>
              <a:t>Page Title</a:t>
            </a:r>
          </a:p>
        </p:txBody>
      </p:sp>
    </p:spTree>
    <p:extLst>
      <p:ext uri="{BB962C8B-B14F-4D97-AF65-F5344CB8AC3E}">
        <p14:creationId xmlns="" xmlns:p14="http://schemas.microsoft.com/office/powerpoint/2010/main" val="352666904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 xmlns:p14="http://schemas.microsoft.com/office/powerpoint/2010/main" val="328031084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Module Title">
    <p:spTree>
      <p:nvGrpSpPr>
        <p:cNvPr id="1" name=""/>
        <p:cNvGrpSpPr/>
        <p:nvPr/>
      </p:nvGrpSpPr>
      <p:grpSpPr>
        <a:xfrm>
          <a:off x="0" y="0"/>
          <a:ext cx="0" cy="0"/>
          <a:chOff x="0" y="0"/>
          <a:chExt cx="0" cy="0"/>
        </a:xfrm>
      </p:grpSpPr>
      <p:sp>
        <p:nvSpPr>
          <p:cNvPr id="6" name="Text Placeholder 6"/>
          <p:cNvSpPr>
            <a:spLocks noGrp="1"/>
          </p:cNvSpPr>
          <p:nvPr>
            <p:ph type="body" sz="quarter" idx="10" hasCustomPrompt="1"/>
          </p:nvPr>
        </p:nvSpPr>
        <p:spPr>
          <a:xfrm>
            <a:off x="583865" y="1752600"/>
            <a:ext cx="5660136" cy="1655064"/>
          </a:xfrm>
          <a:prstGeom prst="rect">
            <a:avLst/>
          </a:prstGeom>
        </p:spPr>
        <p:txBody>
          <a:bodyPr/>
          <a:lstStyle>
            <a:lvl1pPr marL="0" marR="0" indent="0" algn="l" defTabSz="871538" rtl="0" eaLnBrk="0" fontAlgn="base" latinLnBrk="0" hangingPunct="0">
              <a:lnSpc>
                <a:spcPct val="100000"/>
              </a:lnSpc>
              <a:spcBef>
                <a:spcPct val="0"/>
              </a:spcBef>
              <a:spcAft>
                <a:spcPts val="0"/>
              </a:spcAft>
              <a:buClrTx/>
              <a:buSzTx/>
              <a:buFont typeface="Arial" pitchFamily="34" charset="0"/>
              <a:buNone/>
              <a:tabLst/>
              <a:defRPr lang="en-US" sz="4000" b="0" kern="1200" baseline="0" dirty="0" smtClean="0">
                <a:solidFill>
                  <a:srgbClr val="002776"/>
                </a:solidFill>
                <a:latin typeface="Times New Roman" pitchFamily="18" charset="0"/>
                <a:ea typeface="Geneva" charset="-128"/>
                <a:cs typeface="Arial" pitchFamily="34" charset="0"/>
              </a:defRPr>
            </a:lvl1pPr>
          </a:lstStyle>
          <a:p>
            <a:pPr>
              <a:lnSpc>
                <a:spcPct val="90000"/>
              </a:lnSpc>
            </a:pPr>
            <a:r>
              <a:rPr lang="en-US" sz="4000" dirty="0">
                <a:solidFill>
                  <a:schemeClr val="tx2"/>
                </a:solidFill>
              </a:rPr>
              <a:t>Add Module Title</a:t>
            </a:r>
          </a:p>
          <a:p>
            <a:pPr lvl="0"/>
            <a:endParaRPr lang="en-US" dirty="0"/>
          </a:p>
        </p:txBody>
      </p:sp>
      <p:pic>
        <p:nvPicPr>
          <p:cNvPr id="4" name="Picture 3" descr="Pineapple_Small.jpg"/>
          <p:cNvPicPr>
            <a:picLocks noChangeAspect="1"/>
          </p:cNvPicPr>
          <p:nvPr userDrawn="1">
            <p:custDataLst>
              <p:tags r:id="rId1"/>
            </p:custDataLst>
          </p:nvPr>
        </p:nvPicPr>
        <p:blipFill>
          <a:blip r:embed="rId3" cstate="screen"/>
          <a:srcRect t="4319"/>
          <a:stretch>
            <a:fillRect/>
          </a:stretch>
        </p:blipFill>
        <p:spPr>
          <a:xfrm flipH="1">
            <a:off x="5334000" y="939800"/>
            <a:ext cx="3276600" cy="5638800"/>
          </a:xfrm>
          <a:prstGeom prst="rect">
            <a:avLst/>
          </a:prstGeom>
        </p:spPr>
      </p:pic>
    </p:spTree>
    <p:extLst>
      <p:ext uri="{BB962C8B-B14F-4D97-AF65-F5344CB8AC3E}">
        <p14:creationId xmlns="" xmlns:p14="http://schemas.microsoft.com/office/powerpoint/2010/main" val="399261968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206397592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ompletion Slide">
    <p:spTree>
      <p:nvGrpSpPr>
        <p:cNvPr id="1" name=""/>
        <p:cNvGrpSpPr/>
        <p:nvPr/>
      </p:nvGrpSpPr>
      <p:grpSpPr>
        <a:xfrm>
          <a:off x="0" y="0"/>
          <a:ext cx="0" cy="0"/>
          <a:chOff x="0" y="0"/>
          <a:chExt cx="0" cy="0"/>
        </a:xfrm>
      </p:grpSpPr>
      <p:sp>
        <p:nvSpPr>
          <p:cNvPr id="8" name="Content Placeholder 7"/>
          <p:cNvSpPr>
            <a:spLocks noGrp="1"/>
          </p:cNvSpPr>
          <p:nvPr>
            <p:ph sz="quarter" idx="11"/>
          </p:nvPr>
        </p:nvSpPr>
        <p:spPr>
          <a:xfrm>
            <a:off x="493776" y="822960"/>
            <a:ext cx="4743450" cy="4815840"/>
          </a:xfrm>
        </p:spPr>
        <p:txBody>
          <a:bodyPr/>
          <a:lstStyle>
            <a:lvl1pPr marL="0" indent="0">
              <a:buFont typeface="Arial" pitchFamily="34" charset="0"/>
              <a:buNone/>
              <a:defRPr lang="en-US" sz="1600" kern="1200" dirty="0" smtClean="0">
                <a:solidFill>
                  <a:srgbClr val="002776"/>
                </a:solidFill>
                <a:latin typeface="+mn-lt"/>
                <a:ea typeface="+mn-ea"/>
                <a:cs typeface="+mn-cs"/>
              </a:defRPr>
            </a:lvl1pPr>
            <a:lvl2pPr>
              <a:defRPr sz="1600">
                <a:solidFill>
                  <a:srgbClr val="002776"/>
                </a:solidFill>
                <a:latin typeface="+mn-lt"/>
              </a:defRPr>
            </a:lvl2pPr>
            <a:lvl3pPr>
              <a:defRPr sz="1600">
                <a:solidFill>
                  <a:srgbClr val="002776"/>
                </a:solidFill>
                <a:latin typeface="+mn-lt"/>
              </a:defRPr>
            </a:lvl3pPr>
            <a:lvl4pPr>
              <a:defRPr sz="1600">
                <a:solidFill>
                  <a:srgbClr val="002776"/>
                </a:solidFill>
                <a:latin typeface="+mn-lt"/>
              </a:defRPr>
            </a:lvl4pPr>
            <a:lvl5pPr>
              <a:defRPr sz="1600">
                <a:solidFill>
                  <a:srgbClr val="002776"/>
                </a:solidFill>
                <a:latin typeface="+mn-lt"/>
              </a:defRPr>
            </a:lvl5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0" name="Content Placeholder 7"/>
          <p:cNvSpPr>
            <a:spLocks noGrp="1"/>
          </p:cNvSpPr>
          <p:nvPr>
            <p:ph sz="quarter" idx="12" hasCustomPrompt="1"/>
          </p:nvPr>
        </p:nvSpPr>
        <p:spPr>
          <a:xfrm>
            <a:off x="228600" y="195072"/>
            <a:ext cx="8001000" cy="274320"/>
          </a:xfrm>
        </p:spPr>
        <p:txBody>
          <a:bodyPr anchor="ctr"/>
          <a:lstStyle>
            <a:lvl1pPr marL="0" indent="0">
              <a:spcAft>
                <a:spcPts val="0"/>
              </a:spcAft>
              <a:buFontTx/>
              <a:buNone/>
              <a:defRPr sz="1600">
                <a:solidFill>
                  <a:schemeClr val="bg1"/>
                </a:solidFill>
                <a:latin typeface="+mj-lt"/>
              </a:defRPr>
            </a:lvl1pPr>
            <a:lvl2pPr>
              <a:defRPr sz="1400">
                <a:latin typeface="+mn-lt"/>
              </a:defRPr>
            </a:lvl2pPr>
            <a:lvl3pPr>
              <a:defRPr sz="1400">
                <a:latin typeface="+mn-lt"/>
              </a:defRPr>
            </a:lvl3pPr>
            <a:lvl4pPr>
              <a:defRPr sz="1400">
                <a:latin typeface="+mn-lt"/>
              </a:defRPr>
            </a:lvl4pPr>
            <a:lvl5pPr>
              <a:defRPr sz="1400">
                <a:latin typeface="+mn-lt"/>
              </a:defRPr>
            </a:lvl5pPr>
          </a:lstStyle>
          <a:p>
            <a:pPr lvl="0"/>
            <a:r>
              <a:rPr lang="en-US" dirty="0"/>
              <a:t>Page Title</a:t>
            </a:r>
          </a:p>
        </p:txBody>
      </p:sp>
    </p:spTree>
    <p:extLst>
      <p:ext uri="{BB962C8B-B14F-4D97-AF65-F5344CB8AC3E}">
        <p14:creationId xmlns="" xmlns:p14="http://schemas.microsoft.com/office/powerpoint/2010/main" val="288025882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my slide ">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BEBA8EAE-BF5A-486C-A8C5-ECC9F3942E4B}">
                <a14:imgProps xmlns="" xmlns:a14="http://schemas.microsoft.com/office/drawing/2010/main">
                  <a14:imgLayer r:embed="rId3">
                    <a14:imgEffect>
                      <a14:artisticGlowDiffused trans="33000" intensity="2"/>
                    </a14:imgEffect>
                  </a14:imgLayer>
                </a14:imgProps>
              </a:ext>
              <a:ext uri="{28A0092B-C50C-407E-A947-70E740481C1C}">
                <a14:useLocalDpi xmlns="" xmlns:a14="http://schemas.microsoft.com/office/drawing/2010/main" val="0"/>
              </a:ext>
            </a:extLst>
          </a:blip>
          <a:stretch>
            <a:fillRect/>
          </a:stretch>
        </p:blipFill>
        <p:spPr>
          <a:xfrm>
            <a:off x="-2312126" y="0"/>
            <a:ext cx="13501095" cy="6975567"/>
          </a:xfrm>
          <a:prstGeom prst="rect">
            <a:avLst/>
          </a:prstGeom>
        </p:spPr>
      </p:pic>
      <p:sp>
        <p:nvSpPr>
          <p:cNvPr id="8" name="Footer Placeholder 5"/>
          <p:cNvSpPr>
            <a:spLocks noGrp="1"/>
          </p:cNvSpPr>
          <p:nvPr>
            <p:ph type="ftr" sz="quarter" idx="4294967295"/>
          </p:nvPr>
        </p:nvSpPr>
        <p:spPr>
          <a:xfrm>
            <a:off x="6188528" y="483792"/>
            <a:ext cx="3086100" cy="365125"/>
          </a:xfrm>
        </p:spPr>
        <p:txBody>
          <a:bodyPr/>
          <a:lstStyle/>
          <a:p>
            <a:r>
              <a:rPr lang="en-US" sz="3200" u="sng" dirty="0">
                <a:solidFill>
                  <a:schemeClr val="accent1">
                    <a:lumMod val="75000"/>
                  </a:schemeClr>
                </a:solidFill>
                <a:latin typeface="Baskerville Old Face" panose="02020602080505020303" pitchFamily="18" charset="0"/>
              </a:rPr>
              <a:t>EXCEL</a:t>
            </a:r>
            <a:r>
              <a:rPr lang="en-US" sz="3200" u="sng" dirty="0">
                <a:solidFill>
                  <a:schemeClr val="accent2"/>
                </a:solidFill>
                <a:latin typeface="Baskerville Old Face" panose="02020602080505020303" pitchFamily="18" charset="0"/>
              </a:rPr>
              <a:t>R</a:t>
            </a:r>
          </a:p>
        </p:txBody>
      </p:sp>
    </p:spTree>
    <p:extLst>
      <p:ext uri="{BB962C8B-B14F-4D97-AF65-F5344CB8AC3E}">
        <p14:creationId xmlns="" xmlns:p14="http://schemas.microsoft.com/office/powerpoint/2010/main" val="24721390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B31103-E00C-4F4C-B8E0-6335C6F51203}" type="datetime1">
              <a:rPr lang="en-US" smtClean="0"/>
              <a:pPr/>
              <a:t>2/25/2020</a:t>
            </a:fld>
            <a:endParaRPr lang="en-US"/>
          </a:p>
        </p:txBody>
      </p:sp>
      <p:sp>
        <p:nvSpPr>
          <p:cNvPr id="5" name="Footer Placeholder 4"/>
          <p:cNvSpPr>
            <a:spLocks noGrp="1"/>
          </p:cNvSpPr>
          <p:nvPr>
            <p:ph type="ftr" sz="quarter" idx="11"/>
          </p:nvPr>
        </p:nvSpPr>
        <p:spPr/>
        <p:txBody>
          <a:bodyPr/>
          <a:lstStyle/>
          <a:p>
            <a:r>
              <a:rPr lang="en-US"/>
              <a:t>EXCELR</a:t>
            </a:r>
          </a:p>
        </p:txBody>
      </p:sp>
      <p:sp>
        <p:nvSpPr>
          <p:cNvPr id="6" name="Slide Number Placeholder 5"/>
          <p:cNvSpPr>
            <a:spLocks noGrp="1"/>
          </p:cNvSpPr>
          <p:nvPr>
            <p:ph type="sldNum" sz="quarter" idx="12"/>
          </p:nvPr>
        </p:nvSpPr>
        <p:spPr/>
        <p:txBody>
          <a:bodyPr/>
          <a:lstStyle/>
          <a:p>
            <a:fld id="{DD0C7EFB-5F3C-456A-AED5-93A3A3347661}" type="slidenum">
              <a:rPr lang="en-US" smtClean="0"/>
              <a:pPr/>
              <a:t>‹#›</a:t>
            </a:fld>
            <a:endParaRPr lang="en-US"/>
          </a:p>
        </p:txBody>
      </p:sp>
    </p:spTree>
    <p:extLst>
      <p:ext uri="{BB962C8B-B14F-4D97-AF65-F5344CB8AC3E}">
        <p14:creationId xmlns="" xmlns:p14="http://schemas.microsoft.com/office/powerpoint/2010/main" val="37471745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5"/>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D60336B-7105-4A6C-9412-B79333C5A858}" type="datetime1">
              <a:rPr lang="en-US" smtClean="0"/>
              <a:pPr/>
              <a:t>2/25/2020</a:t>
            </a:fld>
            <a:endParaRPr lang="en-US"/>
          </a:p>
        </p:txBody>
      </p:sp>
      <p:sp>
        <p:nvSpPr>
          <p:cNvPr id="5" name="Footer Placeholder 4"/>
          <p:cNvSpPr>
            <a:spLocks noGrp="1"/>
          </p:cNvSpPr>
          <p:nvPr>
            <p:ph type="ftr" sz="quarter" idx="11"/>
          </p:nvPr>
        </p:nvSpPr>
        <p:spPr/>
        <p:txBody>
          <a:bodyPr/>
          <a:lstStyle/>
          <a:p>
            <a:r>
              <a:rPr lang="en-US"/>
              <a:t>EXCELR</a:t>
            </a:r>
          </a:p>
        </p:txBody>
      </p:sp>
      <p:sp>
        <p:nvSpPr>
          <p:cNvPr id="6" name="Slide Number Placeholder 5"/>
          <p:cNvSpPr>
            <a:spLocks noGrp="1"/>
          </p:cNvSpPr>
          <p:nvPr>
            <p:ph type="sldNum" sz="quarter" idx="12"/>
          </p:nvPr>
        </p:nvSpPr>
        <p:spPr/>
        <p:txBody>
          <a:bodyPr/>
          <a:lstStyle/>
          <a:p>
            <a:fld id="{DD0C7EFB-5F3C-456A-AED5-93A3A3347661}" type="slidenum">
              <a:rPr lang="en-US" smtClean="0"/>
              <a:pPr/>
              <a:t>‹#›</a:t>
            </a:fld>
            <a:endParaRPr lang="en-US"/>
          </a:p>
        </p:txBody>
      </p:sp>
    </p:spTree>
    <p:extLst>
      <p:ext uri="{BB962C8B-B14F-4D97-AF65-F5344CB8AC3E}">
        <p14:creationId xmlns="" xmlns:p14="http://schemas.microsoft.com/office/powerpoint/2010/main" val="268182743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FA7FAAA-F327-4FC0-AA53-F8113E4CE6CC}" type="datetime1">
              <a:rPr lang="en-US" smtClean="0"/>
              <a:pPr/>
              <a:t>2/25/2020</a:t>
            </a:fld>
            <a:endParaRPr lang="en-US"/>
          </a:p>
        </p:txBody>
      </p:sp>
      <p:sp>
        <p:nvSpPr>
          <p:cNvPr id="6" name="Footer Placeholder 5"/>
          <p:cNvSpPr>
            <a:spLocks noGrp="1"/>
          </p:cNvSpPr>
          <p:nvPr>
            <p:ph type="ftr" sz="quarter" idx="11"/>
          </p:nvPr>
        </p:nvSpPr>
        <p:spPr/>
        <p:txBody>
          <a:bodyPr/>
          <a:lstStyle/>
          <a:p>
            <a:r>
              <a:rPr lang="en-US"/>
              <a:t>EXCELR</a:t>
            </a:r>
          </a:p>
        </p:txBody>
      </p:sp>
      <p:sp>
        <p:nvSpPr>
          <p:cNvPr id="7" name="Slide Number Placeholder 6"/>
          <p:cNvSpPr>
            <a:spLocks noGrp="1"/>
          </p:cNvSpPr>
          <p:nvPr>
            <p:ph type="sldNum" sz="quarter" idx="12"/>
          </p:nvPr>
        </p:nvSpPr>
        <p:spPr/>
        <p:txBody>
          <a:bodyPr/>
          <a:lstStyle/>
          <a:p>
            <a:fld id="{DD0C7EFB-5F3C-456A-AED5-93A3A3347661}" type="slidenum">
              <a:rPr lang="en-US" smtClean="0"/>
              <a:pPr/>
              <a:t>‹#›</a:t>
            </a:fld>
            <a:endParaRPr lang="en-US"/>
          </a:p>
        </p:txBody>
      </p:sp>
    </p:spTree>
    <p:extLst>
      <p:ext uri="{BB962C8B-B14F-4D97-AF65-F5344CB8AC3E}">
        <p14:creationId xmlns="" xmlns:p14="http://schemas.microsoft.com/office/powerpoint/2010/main" val="2797384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 y="1123856"/>
            <a:ext cx="8913813" cy="914400"/>
          </a:xfrm>
          <a:prstGeom prst="rect">
            <a:avLst/>
          </a:prstGeo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120588" y="2017714"/>
            <a:ext cx="3566160" cy="877886"/>
          </a:xfrm>
          <a:prstGeom prst="rect">
            <a:avLst/>
          </a:prstGeo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588" y="3065931"/>
            <a:ext cx="3566160" cy="3211046"/>
          </a:xfrm>
          <a:prstGeom prst="rect">
            <a:avLst/>
          </a:prstGeo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5147534" y="2017714"/>
            <a:ext cx="3566160" cy="877886"/>
          </a:xfrm>
          <a:prstGeom prst="rect">
            <a:avLst/>
          </a:prstGeo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47534" y="3065931"/>
            <a:ext cx="3566160" cy="3211046"/>
          </a:xfrm>
          <a:prstGeom prst="rect">
            <a:avLst/>
          </a:prstGeom>
        </p:spPr>
        <p:txBody>
          <a:bodyPr>
            <a:normAutofit/>
          </a:bodyPr>
          <a:lstStyle>
            <a:lvl1pPr>
              <a:defRPr sz="1800"/>
            </a:lvl1pPr>
            <a:lvl2pPr>
              <a:defRPr sz="1800"/>
            </a:lvl2pPr>
            <a:lvl3pPr>
              <a:defRPr sz="1800"/>
            </a:lvl3pPr>
            <a:lvl4pPr>
              <a:defRPr sz="1800"/>
            </a:lvl4pPr>
            <a:lvl5pPr>
              <a:defRPr sz="1800"/>
            </a:lvl5pPr>
            <a:lvl6pPr marL="2055813" indent="-344488">
              <a:defRPr sz="1600"/>
            </a:lvl6pPr>
            <a:lvl7pPr marL="2055813" indent="-344488">
              <a:defRPr sz="1600"/>
            </a:lvl7pPr>
            <a:lvl8pPr marL="2055813" indent="-344488">
              <a:defRPr sz="1600"/>
            </a:lvl8pPr>
            <a:lvl9pPr marL="2055813" indent="-344488">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cxnSp>
        <p:nvCxnSpPr>
          <p:cNvPr id="11" name="Straight Connector 10"/>
          <p:cNvCxnSpPr/>
          <p:nvPr/>
        </p:nvCxnSpPr>
        <p:spPr>
          <a:xfrm>
            <a:off x="1212028" y="2904567"/>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5238974" y="2904567"/>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212028" y="2904567"/>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5238974" y="2904567"/>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212028" y="2904567"/>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5238974" y="2904567"/>
            <a:ext cx="3383280" cy="1588"/>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7" name="Picture 16"/>
          <p:cNvPicPr>
            <a:picLocks noChangeAspect="1"/>
          </p:cNvPicPr>
          <p:nvPr userDrawn="1"/>
        </p:nvPicPr>
        <p:blipFill>
          <a:blip r:embed="rId2"/>
          <a:stretch>
            <a:fillRect/>
          </a:stretch>
        </p:blipFill>
        <p:spPr>
          <a:xfrm>
            <a:off x="7168896" y="12648"/>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8" name="TextBox 17"/>
          <p:cNvSpPr txBox="1"/>
          <p:nvPr userDrawn="1"/>
        </p:nvSpPr>
        <p:spPr>
          <a:xfrm>
            <a:off x="5244268"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7"/>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2"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2"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E93246C-082B-4804-B303-17E3CF92FB10}" type="datetime1">
              <a:rPr lang="en-US" smtClean="0"/>
              <a:pPr/>
              <a:t>2/25/2020</a:t>
            </a:fld>
            <a:endParaRPr lang="en-US"/>
          </a:p>
        </p:txBody>
      </p:sp>
      <p:sp>
        <p:nvSpPr>
          <p:cNvPr id="8" name="Footer Placeholder 7"/>
          <p:cNvSpPr>
            <a:spLocks noGrp="1"/>
          </p:cNvSpPr>
          <p:nvPr>
            <p:ph type="ftr" sz="quarter" idx="11"/>
          </p:nvPr>
        </p:nvSpPr>
        <p:spPr/>
        <p:txBody>
          <a:bodyPr/>
          <a:lstStyle/>
          <a:p>
            <a:r>
              <a:rPr lang="en-US"/>
              <a:t>EXCELR</a:t>
            </a:r>
          </a:p>
        </p:txBody>
      </p:sp>
      <p:sp>
        <p:nvSpPr>
          <p:cNvPr id="9" name="Slide Number Placeholder 8"/>
          <p:cNvSpPr>
            <a:spLocks noGrp="1"/>
          </p:cNvSpPr>
          <p:nvPr>
            <p:ph type="sldNum" sz="quarter" idx="12"/>
          </p:nvPr>
        </p:nvSpPr>
        <p:spPr/>
        <p:txBody>
          <a:bodyPr/>
          <a:lstStyle/>
          <a:p>
            <a:fld id="{DD0C7EFB-5F3C-456A-AED5-93A3A3347661}" type="slidenum">
              <a:rPr lang="en-US" smtClean="0"/>
              <a:pPr/>
              <a:t>‹#›</a:t>
            </a:fld>
            <a:endParaRPr lang="en-US"/>
          </a:p>
        </p:txBody>
      </p:sp>
    </p:spTree>
    <p:extLst>
      <p:ext uri="{BB962C8B-B14F-4D97-AF65-F5344CB8AC3E}">
        <p14:creationId xmlns="" xmlns:p14="http://schemas.microsoft.com/office/powerpoint/2010/main" val="140851409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75A68FB-64F9-47EF-9261-5217DBBB6A5B}" type="datetime1">
              <a:rPr lang="en-US" smtClean="0"/>
              <a:pPr/>
              <a:t>2/25/2020</a:t>
            </a:fld>
            <a:endParaRPr lang="en-US"/>
          </a:p>
        </p:txBody>
      </p:sp>
      <p:sp>
        <p:nvSpPr>
          <p:cNvPr id="4" name="Footer Placeholder 3"/>
          <p:cNvSpPr>
            <a:spLocks noGrp="1"/>
          </p:cNvSpPr>
          <p:nvPr>
            <p:ph type="ftr" sz="quarter" idx="11"/>
          </p:nvPr>
        </p:nvSpPr>
        <p:spPr/>
        <p:txBody>
          <a:bodyPr/>
          <a:lstStyle/>
          <a:p>
            <a:r>
              <a:rPr lang="en-US"/>
              <a:t>EXCELR</a:t>
            </a:r>
          </a:p>
        </p:txBody>
      </p:sp>
      <p:sp>
        <p:nvSpPr>
          <p:cNvPr id="5" name="Slide Number Placeholder 4"/>
          <p:cNvSpPr>
            <a:spLocks noGrp="1"/>
          </p:cNvSpPr>
          <p:nvPr>
            <p:ph type="sldNum" sz="quarter" idx="12"/>
          </p:nvPr>
        </p:nvSpPr>
        <p:spPr/>
        <p:txBody>
          <a:bodyPr/>
          <a:lstStyle/>
          <a:p>
            <a:fld id="{DD0C7EFB-5F3C-456A-AED5-93A3A3347661}" type="slidenum">
              <a:rPr lang="en-US" smtClean="0"/>
              <a:pPr/>
              <a:t>‹#›</a:t>
            </a:fld>
            <a:endParaRPr lang="en-US"/>
          </a:p>
        </p:txBody>
      </p:sp>
    </p:spTree>
    <p:extLst>
      <p:ext uri="{BB962C8B-B14F-4D97-AF65-F5344CB8AC3E}">
        <p14:creationId xmlns="" xmlns:p14="http://schemas.microsoft.com/office/powerpoint/2010/main" val="135303114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403FBB-D90C-4AE1-911C-F9259ABE7CFE}" type="datetime1">
              <a:rPr lang="en-US" smtClean="0"/>
              <a:pPr/>
              <a:t>2/25/2020</a:t>
            </a:fld>
            <a:endParaRPr lang="en-US"/>
          </a:p>
        </p:txBody>
      </p:sp>
      <p:sp>
        <p:nvSpPr>
          <p:cNvPr id="3" name="Footer Placeholder 2"/>
          <p:cNvSpPr>
            <a:spLocks noGrp="1"/>
          </p:cNvSpPr>
          <p:nvPr>
            <p:ph type="ftr" sz="quarter" idx="11"/>
          </p:nvPr>
        </p:nvSpPr>
        <p:spPr/>
        <p:txBody>
          <a:bodyPr/>
          <a:lstStyle/>
          <a:p>
            <a:r>
              <a:rPr lang="en-US"/>
              <a:t>EXCELR</a:t>
            </a:r>
          </a:p>
        </p:txBody>
      </p:sp>
      <p:sp>
        <p:nvSpPr>
          <p:cNvPr id="4" name="Slide Number Placeholder 3"/>
          <p:cNvSpPr>
            <a:spLocks noGrp="1"/>
          </p:cNvSpPr>
          <p:nvPr>
            <p:ph type="sldNum" sz="quarter" idx="12"/>
          </p:nvPr>
        </p:nvSpPr>
        <p:spPr/>
        <p:txBody>
          <a:bodyPr/>
          <a:lstStyle/>
          <a:p>
            <a:fld id="{DD0C7EFB-5F3C-456A-AED5-93A3A3347661}" type="slidenum">
              <a:rPr lang="en-US" smtClean="0"/>
              <a:pPr/>
              <a:t>‹#›</a:t>
            </a:fld>
            <a:endParaRPr lang="en-US"/>
          </a:p>
        </p:txBody>
      </p:sp>
    </p:spTree>
    <p:extLst>
      <p:ext uri="{BB962C8B-B14F-4D97-AF65-F5344CB8AC3E}">
        <p14:creationId xmlns="" xmlns:p14="http://schemas.microsoft.com/office/powerpoint/2010/main" val="794140785"/>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391" y="987428"/>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1"/>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1AAAC78-FFFE-4709-B420-53006D447A22}" type="datetime1">
              <a:rPr lang="en-US" smtClean="0"/>
              <a:pPr/>
              <a:t>2/25/2020</a:t>
            </a:fld>
            <a:endParaRPr lang="en-US"/>
          </a:p>
        </p:txBody>
      </p:sp>
      <p:sp>
        <p:nvSpPr>
          <p:cNvPr id="6" name="Footer Placeholder 5"/>
          <p:cNvSpPr>
            <a:spLocks noGrp="1"/>
          </p:cNvSpPr>
          <p:nvPr>
            <p:ph type="ftr" sz="quarter" idx="11"/>
          </p:nvPr>
        </p:nvSpPr>
        <p:spPr/>
        <p:txBody>
          <a:bodyPr/>
          <a:lstStyle/>
          <a:p>
            <a:r>
              <a:rPr lang="en-US"/>
              <a:t>EXCELR</a:t>
            </a:r>
          </a:p>
        </p:txBody>
      </p:sp>
      <p:sp>
        <p:nvSpPr>
          <p:cNvPr id="7" name="Slide Number Placeholder 6"/>
          <p:cNvSpPr>
            <a:spLocks noGrp="1"/>
          </p:cNvSpPr>
          <p:nvPr>
            <p:ph type="sldNum" sz="quarter" idx="12"/>
          </p:nvPr>
        </p:nvSpPr>
        <p:spPr/>
        <p:txBody>
          <a:bodyPr/>
          <a:lstStyle/>
          <a:p>
            <a:fld id="{DD0C7EFB-5F3C-456A-AED5-93A3A3347661}" type="slidenum">
              <a:rPr lang="en-US" smtClean="0"/>
              <a:pPr/>
              <a:t>‹#›</a:t>
            </a:fld>
            <a:endParaRPr lang="en-US"/>
          </a:p>
        </p:txBody>
      </p:sp>
    </p:spTree>
    <p:extLst>
      <p:ext uri="{BB962C8B-B14F-4D97-AF65-F5344CB8AC3E}">
        <p14:creationId xmlns="" xmlns:p14="http://schemas.microsoft.com/office/powerpoint/2010/main" val="1035741825"/>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391" y="987428"/>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29841" y="2057401"/>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38457AA-4707-4466-853C-8DB7D00F1B49}" type="datetime1">
              <a:rPr lang="en-US" smtClean="0"/>
              <a:pPr/>
              <a:t>2/25/2020</a:t>
            </a:fld>
            <a:endParaRPr lang="en-US"/>
          </a:p>
        </p:txBody>
      </p:sp>
      <p:sp>
        <p:nvSpPr>
          <p:cNvPr id="6" name="Footer Placeholder 5"/>
          <p:cNvSpPr>
            <a:spLocks noGrp="1"/>
          </p:cNvSpPr>
          <p:nvPr>
            <p:ph type="ftr" sz="quarter" idx="11"/>
          </p:nvPr>
        </p:nvSpPr>
        <p:spPr/>
        <p:txBody>
          <a:bodyPr/>
          <a:lstStyle/>
          <a:p>
            <a:r>
              <a:rPr lang="en-US"/>
              <a:t>EXCELR</a:t>
            </a:r>
          </a:p>
        </p:txBody>
      </p:sp>
      <p:sp>
        <p:nvSpPr>
          <p:cNvPr id="7" name="Slide Number Placeholder 6"/>
          <p:cNvSpPr>
            <a:spLocks noGrp="1"/>
          </p:cNvSpPr>
          <p:nvPr>
            <p:ph type="sldNum" sz="quarter" idx="12"/>
          </p:nvPr>
        </p:nvSpPr>
        <p:spPr/>
        <p:txBody>
          <a:bodyPr/>
          <a:lstStyle/>
          <a:p>
            <a:fld id="{DD0C7EFB-5F3C-456A-AED5-93A3A3347661}" type="slidenum">
              <a:rPr lang="en-US" smtClean="0"/>
              <a:pPr/>
              <a:t>‹#›</a:t>
            </a:fld>
            <a:endParaRPr lang="en-US"/>
          </a:p>
        </p:txBody>
      </p:sp>
    </p:spTree>
    <p:extLst>
      <p:ext uri="{BB962C8B-B14F-4D97-AF65-F5344CB8AC3E}">
        <p14:creationId xmlns="" xmlns:p14="http://schemas.microsoft.com/office/powerpoint/2010/main" val="232103790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9375CF1-140F-4D28-91AF-A828185F80AB}" type="datetime1">
              <a:rPr lang="en-US" smtClean="0"/>
              <a:pPr/>
              <a:t>2/25/2020</a:t>
            </a:fld>
            <a:endParaRPr lang="en-US"/>
          </a:p>
        </p:txBody>
      </p:sp>
      <p:sp>
        <p:nvSpPr>
          <p:cNvPr id="5" name="Footer Placeholder 4"/>
          <p:cNvSpPr>
            <a:spLocks noGrp="1"/>
          </p:cNvSpPr>
          <p:nvPr>
            <p:ph type="ftr" sz="quarter" idx="11"/>
          </p:nvPr>
        </p:nvSpPr>
        <p:spPr/>
        <p:txBody>
          <a:bodyPr/>
          <a:lstStyle/>
          <a:p>
            <a:r>
              <a:rPr lang="en-US"/>
              <a:t>EXCELR</a:t>
            </a:r>
          </a:p>
        </p:txBody>
      </p:sp>
      <p:sp>
        <p:nvSpPr>
          <p:cNvPr id="6" name="Slide Number Placeholder 5"/>
          <p:cNvSpPr>
            <a:spLocks noGrp="1"/>
          </p:cNvSpPr>
          <p:nvPr>
            <p:ph type="sldNum" sz="quarter" idx="12"/>
          </p:nvPr>
        </p:nvSpPr>
        <p:spPr/>
        <p:txBody>
          <a:bodyPr/>
          <a:lstStyle/>
          <a:p>
            <a:fld id="{DD0C7EFB-5F3C-456A-AED5-93A3A3347661}" type="slidenum">
              <a:rPr lang="en-US" smtClean="0"/>
              <a:pPr/>
              <a:t>‹#›</a:t>
            </a:fld>
            <a:endParaRPr lang="en-US"/>
          </a:p>
        </p:txBody>
      </p:sp>
    </p:spTree>
    <p:extLst>
      <p:ext uri="{BB962C8B-B14F-4D97-AF65-F5344CB8AC3E}">
        <p14:creationId xmlns="" xmlns:p14="http://schemas.microsoft.com/office/powerpoint/2010/main" val="390029903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6"/>
            <a:ext cx="1971675" cy="581183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2" y="365126"/>
            <a:ext cx="5800725" cy="581183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3A9651-B0FF-4A83-86DC-BF9BDBEC905E}" type="datetime1">
              <a:rPr lang="en-US" smtClean="0"/>
              <a:pPr/>
              <a:t>2/25/2020</a:t>
            </a:fld>
            <a:endParaRPr lang="en-US"/>
          </a:p>
        </p:txBody>
      </p:sp>
      <p:sp>
        <p:nvSpPr>
          <p:cNvPr id="5" name="Footer Placeholder 4"/>
          <p:cNvSpPr>
            <a:spLocks noGrp="1"/>
          </p:cNvSpPr>
          <p:nvPr>
            <p:ph type="ftr" sz="quarter" idx="11"/>
          </p:nvPr>
        </p:nvSpPr>
        <p:spPr/>
        <p:txBody>
          <a:bodyPr/>
          <a:lstStyle/>
          <a:p>
            <a:r>
              <a:rPr lang="en-US"/>
              <a:t>EXCELR</a:t>
            </a:r>
          </a:p>
        </p:txBody>
      </p:sp>
      <p:sp>
        <p:nvSpPr>
          <p:cNvPr id="6" name="Slide Number Placeholder 5"/>
          <p:cNvSpPr>
            <a:spLocks noGrp="1"/>
          </p:cNvSpPr>
          <p:nvPr>
            <p:ph type="sldNum" sz="quarter" idx="12"/>
          </p:nvPr>
        </p:nvSpPr>
        <p:spPr/>
        <p:txBody>
          <a:bodyPr/>
          <a:lstStyle/>
          <a:p>
            <a:fld id="{DD0C7EFB-5F3C-456A-AED5-93A3A3347661}" type="slidenum">
              <a:rPr lang="en-US" smtClean="0"/>
              <a:pPr/>
              <a:t>‹#›</a:t>
            </a:fld>
            <a:endParaRPr lang="en-US"/>
          </a:p>
        </p:txBody>
      </p:sp>
    </p:spTree>
    <p:extLst>
      <p:ext uri="{BB962C8B-B14F-4D97-AF65-F5344CB8AC3E}">
        <p14:creationId xmlns="" xmlns:p14="http://schemas.microsoft.com/office/powerpoint/2010/main" val="22583111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 y="1123856"/>
            <a:ext cx="8913813" cy="914400"/>
          </a:xfrm>
          <a:prstGeom prst="rect">
            <a:avLst/>
          </a:prstGeom>
        </p:spPr>
        <p:txBody>
          <a:bodyPr/>
          <a:lstStyle/>
          <a:p>
            <a:r>
              <a:rPr lang="en-US"/>
              <a:t>Click to edit Master title style</a:t>
            </a:r>
            <a:endParaRPr/>
          </a:p>
        </p:txBody>
      </p:sp>
      <p:pic>
        <p:nvPicPr>
          <p:cNvPr id="6" name="Picture 5"/>
          <p:cNvPicPr>
            <a:picLocks noChangeAspect="1"/>
          </p:cNvPicPr>
          <p:nvPr userDrawn="1"/>
        </p:nvPicPr>
        <p:blipFill>
          <a:blip r:embed="rId2"/>
          <a:stretch>
            <a:fillRect/>
          </a:stretch>
        </p:blipFill>
        <p:spPr>
          <a:xfrm>
            <a:off x="7168896" y="12648"/>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7" name="TextBox 6"/>
          <p:cNvSpPr txBox="1"/>
          <p:nvPr userDrawn="1"/>
        </p:nvSpPr>
        <p:spPr>
          <a:xfrm>
            <a:off x="5244268"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7159752" y="9144"/>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TextBox 5"/>
          <p:cNvSpPr txBox="1"/>
          <p:nvPr userDrawn="1"/>
        </p:nvSpPr>
        <p:spPr>
          <a:xfrm>
            <a:off x="525341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0" y="1124712"/>
            <a:ext cx="8915400" cy="914400"/>
          </a:xfrm>
          <a:prstGeom prst="rect">
            <a:avLst/>
          </a:prstGeom>
          <a:solidFill>
            <a:schemeClr val="tx2"/>
          </a:solidFill>
        </p:spPr>
        <p:txBody>
          <a:bodyPr vert="horz" lIns="1188720" tIns="45720" rIns="274320" bIns="45720" rtlCol="0" anchor="ctr">
            <a:normAutofit/>
          </a:bodyPr>
          <a:lstStyle>
            <a:lvl1pPr marL="0" indent="0" algn="l" defTabSz="914400" rtl="0" eaLnBrk="1" latinLnBrk="0" hangingPunct="1">
              <a:spcBef>
                <a:spcPct val="0"/>
              </a:spcBef>
              <a:buNone/>
              <a:defRPr sz="3600" kern="1200">
                <a:solidFill>
                  <a:schemeClr val="bg1"/>
                </a:solidFill>
                <a:latin typeface="+mj-lt"/>
                <a:ea typeface="+mj-ea"/>
                <a:cs typeface="+mj-cs"/>
              </a:defRPr>
            </a:lvl1pPr>
          </a:lstStyle>
          <a:p>
            <a:r>
              <a:rPr lang="en-US"/>
              <a:t>Click to edit Master title style</a:t>
            </a:r>
            <a:endParaRPr/>
          </a:p>
        </p:txBody>
      </p:sp>
      <p:sp>
        <p:nvSpPr>
          <p:cNvPr id="3" name="Content Placeholder 2"/>
          <p:cNvSpPr>
            <a:spLocks noGrp="1"/>
          </p:cNvSpPr>
          <p:nvPr>
            <p:ph idx="1"/>
          </p:nvPr>
        </p:nvSpPr>
        <p:spPr>
          <a:xfrm>
            <a:off x="5147534" y="2590803"/>
            <a:ext cx="3566160" cy="3686174"/>
          </a:xfrm>
          <a:prstGeom prst="rect">
            <a:avLst/>
          </a:prstGeom>
        </p:spPr>
        <p:txBody>
          <a:bodyPr/>
          <a:lstStyle>
            <a:lvl1pPr>
              <a:defRPr sz="1800"/>
            </a:lvl1pPr>
            <a:lvl2pPr>
              <a:defRPr sz="1800"/>
            </a:lvl2pPr>
            <a:lvl3pPr>
              <a:defRPr sz="1800"/>
            </a:lvl3pPr>
            <a:lvl4pPr>
              <a:defRPr sz="1800"/>
            </a:lvl4pPr>
            <a:lvl5pPr>
              <a:defRPr sz="1800"/>
            </a:lvl5pPr>
            <a:lvl6pPr marL="2055813" indent="-344488">
              <a:defRPr sz="2000"/>
            </a:lvl6pPr>
            <a:lvl7pPr marL="2055813" indent="-344488">
              <a:defRPr sz="2000"/>
            </a:lvl7pPr>
            <a:lvl8pPr marL="2055813" indent="-344488">
              <a:defRPr sz="2000"/>
            </a:lvl8pPr>
            <a:lvl9pPr marL="2055813" indent="-344488">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900952" y="2039111"/>
            <a:ext cx="3566160" cy="4224528"/>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292608" tIns="274320" rIns="274320" bIns="274320" rtlCol="0" anchor="t" anchorCtr="0">
            <a:normAutofit/>
          </a:bodyPr>
          <a:lstStyle>
            <a:lvl1pPr marL="0" indent="0" algn="l" defTabSz="914400" rtl="0" eaLnBrk="1" latinLnBrk="0" hangingPunct="1">
              <a:spcBef>
                <a:spcPts val="2000"/>
              </a:spcBef>
              <a:buClr>
                <a:schemeClr val="accent1"/>
              </a:buClr>
              <a:buFont typeface="Wingdings 2" pitchFamily="18" charset="2"/>
              <a:buNone/>
              <a:defRPr sz="1800" kern="1200">
                <a:solidFill>
                  <a:schemeClr val="tx1">
                    <a:lumMod val="65000"/>
                    <a:lumOff val="3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8" name="Picture 7"/>
          <p:cNvPicPr>
            <a:picLocks noChangeAspect="1"/>
          </p:cNvPicPr>
          <p:nvPr userDrawn="1"/>
        </p:nvPicPr>
        <p:blipFill>
          <a:blip r:embed="rId2"/>
          <a:stretch>
            <a:fillRect/>
          </a:stretch>
        </p:blipFill>
        <p:spPr>
          <a:xfrm>
            <a:off x="7168896" y="9144"/>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9" name="TextBox 8"/>
          <p:cNvSpPr txBox="1"/>
          <p:nvPr userDrawn="1"/>
        </p:nvSpPr>
        <p:spPr>
          <a:xfrm>
            <a:off x="5253412"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image" Target="../media/image1.jpeg"/><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6" Type="http://schemas.openxmlformats.org/officeDocument/2006/relationships/image" Target="../media/image1.jpeg"/><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theme" Target="../theme/theme3.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image" Target="../media/image3.jpeg"/><Relationship Id="rId2" Type="http://schemas.openxmlformats.org/officeDocument/2006/relationships/slideLayout" Target="../slideLayouts/slideLayout43.xml"/><Relationship Id="rId16" Type="http://schemas.openxmlformats.org/officeDocument/2006/relationships/tags" Target="../tags/tag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5" Type="http://schemas.openxmlformats.org/officeDocument/2006/relationships/theme" Target="../theme/theme4.xml"/><Relationship Id="rId10" Type="http://schemas.openxmlformats.org/officeDocument/2006/relationships/slideLayout" Target="../slideLayouts/slideLayout51.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5.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TextBox 9"/>
          <p:cNvSpPr txBox="1"/>
          <p:nvPr userDrawn="1"/>
        </p:nvSpPr>
        <p:spPr>
          <a:xfrm>
            <a:off x="2638730" y="6387737"/>
            <a:ext cx="184666" cy="369332"/>
          </a:xfrm>
          <a:prstGeom prst="rect">
            <a:avLst/>
          </a:prstGeom>
          <a:noFill/>
        </p:spPr>
        <p:txBody>
          <a:bodyPr wrap="none" rtlCol="0">
            <a:spAutoFit/>
          </a:bodyPr>
          <a:lstStyle/>
          <a:p>
            <a:pPr algn="ctr"/>
            <a:endParaRPr lang="en-US" dirty="0"/>
          </a:p>
        </p:txBody>
      </p:sp>
      <p:sp>
        <p:nvSpPr>
          <p:cNvPr id="13" name="TextBox 12"/>
          <p:cNvSpPr txBox="1"/>
          <p:nvPr userDrawn="1"/>
        </p:nvSpPr>
        <p:spPr>
          <a:xfrm>
            <a:off x="5262556"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pic>
        <p:nvPicPr>
          <p:cNvPr id="7" name="Picture 6"/>
          <p:cNvPicPr>
            <a:picLocks noChangeAspect="1"/>
          </p:cNvPicPr>
          <p:nvPr userDrawn="1"/>
        </p:nvPicPr>
        <p:blipFill>
          <a:blip r:embed="rId18"/>
          <a:stretch>
            <a:fillRect/>
          </a:stretch>
        </p:blipFill>
        <p:spPr>
          <a:xfrm>
            <a:off x="7159751" y="6667"/>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 id="2147483734" r:id="rId16"/>
  </p:sldLayoutIdLst>
  <p:hf sldNum="0" hdr="0" ftr="0" dt="0"/>
  <p:txStyles>
    <p:titleStyle>
      <a:lvl1pPr marL="0" indent="0" algn="l" defTabSz="914400" rtl="0" eaLnBrk="1" latinLnBrk="0" hangingPunct="1">
        <a:spcBef>
          <a:spcPct val="0"/>
        </a:spcBef>
        <a:buNone/>
        <a:defRPr sz="3600" kern="1200">
          <a:solidFill>
            <a:schemeClr val="bg1"/>
          </a:solidFill>
          <a:latin typeface="+mj-lt"/>
          <a:ea typeface="+mj-ea"/>
          <a:cs typeface="+mj-cs"/>
        </a:defRPr>
      </a:lvl1pPr>
    </p:titleStyle>
    <p:bodyStyle>
      <a:lvl1pPr marL="342900" indent="-342900" algn="l" defTabSz="914400" rtl="0" eaLnBrk="1" latinLnBrk="0" hangingPunct="1">
        <a:spcBef>
          <a:spcPts val="20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50000"/>
          </a:schemeClr>
        </a:buClr>
        <a:buFont typeface="Wingdings 2" pitchFamily="18" charset="2"/>
        <a:buChar char=""/>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Font typeface="Wingdings 2" pitchFamily="18" charset="2"/>
        <a:buChar char=""/>
        <a:defRPr sz="1800" kern="1200">
          <a:solidFill>
            <a:schemeClr val="tx1">
              <a:lumMod val="65000"/>
              <a:lumOff val="35000"/>
            </a:schemeClr>
          </a:solidFill>
          <a:latin typeface="+mn-lt"/>
          <a:ea typeface="+mn-ea"/>
          <a:cs typeface="+mn-cs"/>
        </a:defRPr>
      </a:lvl5pPr>
      <a:lvl6pPr marL="2055813"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6pPr>
      <a:lvl7pPr marL="2398713" indent="-344488" algn="l" defTabSz="914400" rtl="0" eaLnBrk="1" latinLnBrk="0" hangingPunct="1">
        <a:spcBef>
          <a:spcPct val="20000"/>
        </a:spcBef>
        <a:buClr>
          <a:schemeClr val="accent1"/>
        </a:buClr>
        <a:buFont typeface="Wingdings 2" pitchFamily="18" charset="2"/>
        <a:buChar char=""/>
        <a:defRPr lang="en-US" sz="1800" kern="1200" dirty="0" smtClean="0">
          <a:solidFill>
            <a:schemeClr val="tx1">
              <a:lumMod val="65000"/>
              <a:lumOff val="35000"/>
            </a:schemeClr>
          </a:solidFill>
          <a:latin typeface="+mn-lt"/>
          <a:ea typeface="+mn-ea"/>
          <a:cs typeface="+mn-cs"/>
        </a:defRPr>
      </a:lvl7pPr>
      <a:lvl8pPr marL="2743200" indent="-344488" algn="l" defTabSz="914400" rtl="0" eaLnBrk="1" latinLnBrk="0" hangingPunct="1">
        <a:spcBef>
          <a:spcPct val="20000"/>
        </a:spcBef>
        <a:buClr>
          <a:schemeClr val="accent1">
            <a:lumMod val="50000"/>
          </a:schemeClr>
        </a:buClr>
        <a:buFont typeface="Wingdings 2" pitchFamily="18" charset="2"/>
        <a:buChar char=""/>
        <a:defRPr lang="en-US" sz="1800" kern="1200" dirty="0" smtClean="0">
          <a:solidFill>
            <a:schemeClr val="tx1">
              <a:lumMod val="65000"/>
              <a:lumOff val="35000"/>
            </a:schemeClr>
          </a:solidFill>
          <a:latin typeface="+mn-lt"/>
          <a:ea typeface="+mn-ea"/>
          <a:cs typeface="+mn-cs"/>
        </a:defRPr>
      </a:lvl8pPr>
      <a:lvl9pPr marL="3087688" indent="-344488" algn="l" defTabSz="914400" rtl="0" eaLnBrk="1" latinLnBrk="0" hangingPunct="1">
        <a:spcBef>
          <a:spcPct val="20000"/>
        </a:spcBef>
        <a:buClr>
          <a:schemeClr val="accent1"/>
        </a:buClr>
        <a:buFont typeface="Wingdings 2" pitchFamily="18" charset="2"/>
        <a:buChar char=""/>
        <a:defRPr lang="en-US" sz="1800" kern="120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144" userDrawn="1">
          <p15:clr>
            <a:srgbClr val="F26B43"/>
          </p15:clr>
        </p15:guide>
        <p15:guide id="2" pos="568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D07A6D-E79C-47A5-9797-34A02625DA03}" type="datetimeFigureOut">
              <a:rPr lang="en-US" smtClean="0"/>
              <a:pPr/>
              <a:t>2/25/2020</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pic>
        <p:nvPicPr>
          <p:cNvPr id="7" name="Picture 6"/>
          <p:cNvPicPr>
            <a:picLocks noChangeAspect="1"/>
          </p:cNvPicPr>
          <p:nvPr userDrawn="1"/>
        </p:nvPicPr>
        <p:blipFill>
          <a:blip r:embed="rId13"/>
          <a:stretch>
            <a:fillRect/>
          </a:stretch>
        </p:blipFill>
        <p:spPr>
          <a:xfrm>
            <a:off x="7168896" y="8509"/>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TextBox 7"/>
          <p:cNvSpPr txBox="1"/>
          <p:nvPr userDrawn="1"/>
        </p:nvSpPr>
        <p:spPr>
          <a:xfrm>
            <a:off x="5472868"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2996437005"/>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7171" name="Rectangle 2"/>
          <p:cNvSpPr>
            <a:spLocks noGrp="1" noChangeArrowheads="1"/>
          </p:cNvSpPr>
          <p:nvPr>
            <p:ph type="title"/>
          </p:nvPr>
        </p:nvSpPr>
        <p:spPr bwMode="gray">
          <a:xfrm>
            <a:off x="401640" y="579216"/>
            <a:ext cx="8345487" cy="193899"/>
          </a:xfrm>
          <a:prstGeom prst="rect">
            <a:avLst/>
          </a:prstGeom>
          <a:noFill/>
          <a:ln w="9525">
            <a:noFill/>
            <a:miter lim="800000"/>
            <a:headEnd/>
            <a:tailEnd/>
          </a:ln>
        </p:spPr>
        <p:txBody>
          <a:bodyPr vert="horz" wrap="square" lIns="0" tIns="0" rIns="0" bIns="0" numCol="1" anchor="b" anchorCtr="0" compatLnSpc="1">
            <a:prstTxWarp prst="textNoShape">
              <a:avLst/>
            </a:prstTxWarp>
            <a:spAutoFit/>
          </a:bodyPr>
          <a:lstStyle/>
          <a:p>
            <a:pPr lvl="0"/>
            <a:r>
              <a:rPr lang="en-US"/>
              <a:t>Click to edit Master title style</a:t>
            </a:r>
          </a:p>
        </p:txBody>
      </p:sp>
      <p:sp>
        <p:nvSpPr>
          <p:cNvPr id="7172" name="Rectangle 3"/>
          <p:cNvSpPr>
            <a:spLocks noGrp="1" noChangeArrowheads="1"/>
          </p:cNvSpPr>
          <p:nvPr>
            <p:ph type="body" idx="1"/>
          </p:nvPr>
        </p:nvSpPr>
        <p:spPr bwMode="gray">
          <a:xfrm>
            <a:off x="396875" y="1154114"/>
            <a:ext cx="4008438" cy="5135562"/>
          </a:xfrm>
          <a:prstGeom prst="rect">
            <a:avLst/>
          </a:prstGeom>
          <a:noFill/>
          <a:ln w="9525" algn="ctr">
            <a:noFill/>
            <a:miter lim="800000"/>
            <a:headEnd/>
            <a:tailEnd/>
          </a:ln>
        </p:spPr>
        <p:txBody>
          <a:bodyPr vert="horz" wrap="square" lIns="0" tIns="0" rIns="0" bIns="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699738" name="Text Box 26"/>
          <p:cNvSpPr txBox="1">
            <a:spLocks noChangeArrowheads="1"/>
          </p:cNvSpPr>
          <p:nvPr/>
        </p:nvSpPr>
        <p:spPr bwMode="gray">
          <a:xfrm rot="-5400000">
            <a:off x="8861426" y="6543677"/>
            <a:ext cx="422275" cy="66675"/>
          </a:xfrm>
          <a:prstGeom prst="rect">
            <a:avLst/>
          </a:prstGeom>
          <a:noFill/>
          <a:ln w="12700" algn="ctr">
            <a:noFill/>
            <a:miter lim="800000"/>
            <a:headEnd/>
            <a:tailEnd/>
          </a:ln>
          <a:effectLst/>
        </p:spPr>
        <p:txBody>
          <a:bodyPr wrap="none" lIns="0" tIns="0" rIns="0" bIns="0"/>
          <a:lstStyle/>
          <a:p>
            <a:pPr defTabSz="713232" eaLnBrk="0" fontAlgn="base" hangingPunct="0">
              <a:lnSpc>
                <a:spcPct val="106000"/>
              </a:lnSpc>
              <a:spcBef>
                <a:spcPct val="0"/>
              </a:spcBef>
              <a:spcAft>
                <a:spcPct val="0"/>
              </a:spcAft>
              <a:defRPr/>
            </a:pPr>
            <a:endParaRPr lang="en-US" sz="3100" dirty="0">
              <a:solidFill>
                <a:srgbClr val="AFAFAF"/>
              </a:solidFill>
              <a:latin typeface="Arial"/>
            </a:endParaRPr>
          </a:p>
        </p:txBody>
      </p:sp>
      <p:sp>
        <p:nvSpPr>
          <p:cNvPr id="3699747" name="Line 35"/>
          <p:cNvSpPr>
            <a:spLocks noChangeShapeType="1"/>
          </p:cNvSpPr>
          <p:nvPr/>
        </p:nvSpPr>
        <p:spPr bwMode="gray">
          <a:xfrm>
            <a:off x="469900" y="992188"/>
            <a:ext cx="8504238" cy="0"/>
          </a:xfrm>
          <a:prstGeom prst="line">
            <a:avLst/>
          </a:prstGeom>
          <a:noFill/>
          <a:ln w="12700">
            <a:noFill/>
            <a:round/>
            <a:headEnd/>
            <a:tailEnd/>
          </a:ln>
          <a:effectLst/>
        </p:spPr>
        <p:txBody>
          <a:bodyPr lIns="57059" tIns="57059" rIns="57059" bIns="57059" anchor="ctr" anchorCtr="1"/>
          <a:lstStyle/>
          <a:p>
            <a:pPr algn="ctr" defTabSz="713232" eaLnBrk="0" fontAlgn="base" hangingPunct="0">
              <a:lnSpc>
                <a:spcPct val="106000"/>
              </a:lnSpc>
              <a:spcBef>
                <a:spcPct val="0"/>
              </a:spcBef>
              <a:spcAft>
                <a:spcPct val="0"/>
              </a:spcAft>
              <a:defRPr/>
            </a:pPr>
            <a:endParaRPr lang="en-US" sz="900" b="1" dirty="0">
              <a:solidFill>
                <a:srgbClr val="000000"/>
              </a:solidFill>
              <a:latin typeface="Arial"/>
            </a:endParaRPr>
          </a:p>
        </p:txBody>
      </p:sp>
      <p:sp>
        <p:nvSpPr>
          <p:cNvPr id="8" name="Slide Number Placeholder 9"/>
          <p:cNvSpPr>
            <a:spLocks/>
          </p:cNvSpPr>
          <p:nvPr/>
        </p:nvSpPr>
        <p:spPr bwMode="gray">
          <a:xfrm>
            <a:off x="414339" y="6670419"/>
            <a:ext cx="268287" cy="92333"/>
          </a:xfrm>
          <a:prstGeom prst="rect">
            <a:avLst/>
          </a:prstGeom>
          <a:noFill/>
          <a:ln w="9525">
            <a:noFill/>
            <a:miter lim="800000"/>
            <a:headEnd/>
            <a:tailEnd/>
          </a:ln>
        </p:spPr>
        <p:txBody>
          <a:bodyPr lIns="0" tIns="0" rIns="0" bIns="0" anchor="b">
            <a:spAutoFit/>
          </a:bodyPr>
          <a:lstStyle/>
          <a:p>
            <a:pPr defTabSz="713232">
              <a:spcBef>
                <a:spcPct val="0"/>
              </a:spcBef>
            </a:pPr>
            <a:fld id="{86C77FDF-45C5-4665-AAEE-45520AE6BEA9}" type="slidenum">
              <a:rPr lang="en-US" sz="600">
                <a:solidFill>
                  <a:srgbClr val="000000"/>
                </a:solidFill>
                <a:latin typeface="Arial"/>
              </a:rPr>
              <a:pPr defTabSz="713232">
                <a:spcBef>
                  <a:spcPct val="0"/>
                </a:spcBef>
              </a:pPr>
              <a:t>‹#›</a:t>
            </a:fld>
            <a:endParaRPr lang="en-US" sz="600" dirty="0">
              <a:solidFill>
                <a:srgbClr val="000000"/>
              </a:solidFill>
              <a:latin typeface="Arial"/>
            </a:endParaRPr>
          </a:p>
        </p:txBody>
      </p:sp>
      <p:pic>
        <p:nvPicPr>
          <p:cNvPr id="9" name="Picture 8"/>
          <p:cNvPicPr>
            <a:picLocks noChangeAspect="1"/>
          </p:cNvPicPr>
          <p:nvPr userDrawn="1"/>
        </p:nvPicPr>
        <p:blipFill>
          <a:blip r:embed="rId16"/>
          <a:stretch>
            <a:fillRect/>
          </a:stretch>
        </p:blipFill>
        <p:spPr>
          <a:xfrm>
            <a:off x="7159751" y="6667"/>
            <a:ext cx="1975104" cy="426949"/>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TextBox 11"/>
          <p:cNvSpPr txBox="1"/>
          <p:nvPr userDrawn="1"/>
        </p:nvSpPr>
        <p:spPr>
          <a:xfrm>
            <a:off x="5353996" y="6590670"/>
            <a:ext cx="4714752" cy="230832"/>
          </a:xfrm>
          <a:prstGeom prst="rect">
            <a:avLst/>
          </a:prstGeom>
          <a:noFill/>
        </p:spPr>
        <p:txBody>
          <a:bodyPr wrap="square" rtlCol="0">
            <a:spAutoFit/>
          </a:bodyPr>
          <a:lstStyle/>
          <a:p>
            <a:pPr algn="ctr"/>
            <a:r>
              <a:rPr lang="en-US" sz="900" dirty="0"/>
              <a:t>Copyrights © 2017 Innodatatics Inc</a:t>
            </a:r>
            <a:r>
              <a:rPr lang="en-US" sz="900" baseline="0" dirty="0"/>
              <a:t>. All Rights Reserved</a:t>
            </a:r>
            <a:endParaRPr lang="en-US" sz="900" dirty="0"/>
          </a:p>
        </p:txBody>
      </p:sp>
    </p:spTree>
    <p:extLst>
      <p:ext uri="{BB962C8B-B14F-4D97-AF65-F5344CB8AC3E}">
        <p14:creationId xmlns="" xmlns:p14="http://schemas.microsoft.com/office/powerpoint/2010/main" val="2996747723"/>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33" r:id="rId14"/>
  </p:sldLayoutIdLst>
  <p:hf sldNum="0" hdr="0" ftr="0" dt="0"/>
  <p:txStyles>
    <p:titleStyle>
      <a:lvl1pPr algn="l" rtl="0" eaLnBrk="1" fontAlgn="base" hangingPunct="1">
        <a:lnSpc>
          <a:spcPct val="106000"/>
        </a:lnSpc>
        <a:spcBef>
          <a:spcPct val="0"/>
        </a:spcBef>
        <a:spcAft>
          <a:spcPct val="0"/>
        </a:spcAft>
        <a:defRPr sz="1200" b="1">
          <a:solidFill>
            <a:schemeClr val="tx1"/>
          </a:solidFill>
          <a:latin typeface="+mj-lt"/>
          <a:ea typeface="+mj-ea"/>
          <a:cs typeface="+mj-cs"/>
        </a:defRPr>
      </a:lvl1pPr>
      <a:lvl2pPr algn="l" rtl="0" eaLnBrk="1" fontAlgn="base" hangingPunct="1">
        <a:lnSpc>
          <a:spcPct val="106000"/>
        </a:lnSpc>
        <a:spcBef>
          <a:spcPct val="0"/>
        </a:spcBef>
        <a:spcAft>
          <a:spcPct val="0"/>
        </a:spcAft>
        <a:defRPr sz="1200" b="1">
          <a:solidFill>
            <a:schemeClr val="tx1"/>
          </a:solidFill>
          <a:latin typeface="Arial" charset="0"/>
        </a:defRPr>
      </a:lvl2pPr>
      <a:lvl3pPr algn="l" rtl="0" eaLnBrk="1" fontAlgn="base" hangingPunct="1">
        <a:lnSpc>
          <a:spcPct val="106000"/>
        </a:lnSpc>
        <a:spcBef>
          <a:spcPct val="0"/>
        </a:spcBef>
        <a:spcAft>
          <a:spcPct val="0"/>
        </a:spcAft>
        <a:defRPr sz="1200" b="1">
          <a:solidFill>
            <a:schemeClr val="tx1"/>
          </a:solidFill>
          <a:latin typeface="Arial" charset="0"/>
        </a:defRPr>
      </a:lvl3pPr>
      <a:lvl4pPr algn="l" rtl="0" eaLnBrk="1" fontAlgn="base" hangingPunct="1">
        <a:lnSpc>
          <a:spcPct val="106000"/>
        </a:lnSpc>
        <a:spcBef>
          <a:spcPct val="0"/>
        </a:spcBef>
        <a:spcAft>
          <a:spcPct val="0"/>
        </a:spcAft>
        <a:defRPr sz="1200" b="1">
          <a:solidFill>
            <a:schemeClr val="tx1"/>
          </a:solidFill>
          <a:latin typeface="Arial" charset="0"/>
        </a:defRPr>
      </a:lvl4pPr>
      <a:lvl5pPr algn="l" rtl="0" eaLnBrk="1" fontAlgn="base" hangingPunct="1">
        <a:lnSpc>
          <a:spcPct val="106000"/>
        </a:lnSpc>
        <a:spcBef>
          <a:spcPct val="0"/>
        </a:spcBef>
        <a:spcAft>
          <a:spcPct val="0"/>
        </a:spcAft>
        <a:defRPr sz="1200" b="1">
          <a:solidFill>
            <a:schemeClr val="tx1"/>
          </a:solidFill>
          <a:latin typeface="Arial" charset="0"/>
        </a:defRPr>
      </a:lvl5pPr>
      <a:lvl6pPr marL="356616" algn="l" rtl="0" eaLnBrk="1" fontAlgn="base" hangingPunct="1">
        <a:lnSpc>
          <a:spcPct val="106000"/>
        </a:lnSpc>
        <a:spcBef>
          <a:spcPct val="0"/>
        </a:spcBef>
        <a:spcAft>
          <a:spcPct val="0"/>
        </a:spcAft>
        <a:defRPr sz="1200" b="1">
          <a:solidFill>
            <a:schemeClr val="tx1"/>
          </a:solidFill>
          <a:latin typeface="Arial" charset="0"/>
        </a:defRPr>
      </a:lvl6pPr>
      <a:lvl7pPr marL="713232" algn="l" rtl="0" eaLnBrk="1" fontAlgn="base" hangingPunct="1">
        <a:lnSpc>
          <a:spcPct val="106000"/>
        </a:lnSpc>
        <a:spcBef>
          <a:spcPct val="0"/>
        </a:spcBef>
        <a:spcAft>
          <a:spcPct val="0"/>
        </a:spcAft>
        <a:defRPr sz="1200" b="1">
          <a:solidFill>
            <a:schemeClr val="tx1"/>
          </a:solidFill>
          <a:latin typeface="Arial" charset="0"/>
        </a:defRPr>
      </a:lvl7pPr>
      <a:lvl8pPr marL="1069848" algn="l" rtl="0" eaLnBrk="1" fontAlgn="base" hangingPunct="1">
        <a:lnSpc>
          <a:spcPct val="106000"/>
        </a:lnSpc>
        <a:spcBef>
          <a:spcPct val="0"/>
        </a:spcBef>
        <a:spcAft>
          <a:spcPct val="0"/>
        </a:spcAft>
        <a:defRPr sz="1200" b="1">
          <a:solidFill>
            <a:schemeClr val="tx1"/>
          </a:solidFill>
          <a:latin typeface="Arial" charset="0"/>
        </a:defRPr>
      </a:lvl8pPr>
      <a:lvl9pPr marL="1426464" algn="l" rtl="0" eaLnBrk="1" fontAlgn="base" hangingPunct="1">
        <a:lnSpc>
          <a:spcPct val="106000"/>
        </a:lnSpc>
        <a:spcBef>
          <a:spcPct val="0"/>
        </a:spcBef>
        <a:spcAft>
          <a:spcPct val="0"/>
        </a:spcAft>
        <a:defRPr sz="1200" b="1">
          <a:solidFill>
            <a:schemeClr val="tx1"/>
          </a:solidFill>
          <a:latin typeface="Arial" charset="0"/>
        </a:defRPr>
      </a:lvl9pPr>
    </p:titleStyle>
    <p:bodyStyle>
      <a:lvl1pPr marL="267462" indent="-267462" algn="l" rtl="0" eaLnBrk="1" fontAlgn="base" hangingPunct="1">
        <a:lnSpc>
          <a:spcPct val="106000"/>
        </a:lnSpc>
        <a:spcBef>
          <a:spcPct val="80000"/>
        </a:spcBef>
        <a:spcAft>
          <a:spcPct val="0"/>
        </a:spcAft>
        <a:buClr>
          <a:schemeClr val="tx1"/>
        </a:buClr>
        <a:buSzPct val="80000"/>
        <a:buFont typeface="Wingdings" pitchFamily="1" charset="2"/>
        <a:defRPr sz="900">
          <a:solidFill>
            <a:schemeClr val="tx1"/>
          </a:solidFill>
          <a:latin typeface="+mn-lt"/>
          <a:ea typeface="+mn-ea"/>
          <a:cs typeface="+mn-cs"/>
        </a:defRPr>
      </a:lvl1pPr>
      <a:lvl2pPr marL="132493" indent="-131255" algn="l" rtl="0" eaLnBrk="1" fontAlgn="base" hangingPunct="1">
        <a:lnSpc>
          <a:spcPct val="106000"/>
        </a:lnSpc>
        <a:spcBef>
          <a:spcPct val="80000"/>
        </a:spcBef>
        <a:spcAft>
          <a:spcPct val="0"/>
        </a:spcAft>
        <a:buClr>
          <a:schemeClr val="tx1"/>
        </a:buClr>
        <a:buFont typeface="Wingdings 2" pitchFamily="1" charset="2"/>
        <a:buChar char="¡"/>
        <a:defRPr sz="900">
          <a:solidFill>
            <a:schemeClr val="tx1"/>
          </a:solidFill>
          <a:latin typeface="+mn-lt"/>
        </a:defRPr>
      </a:lvl2pPr>
      <a:lvl3pPr marL="268701" indent="-134970" algn="l" rtl="0" eaLnBrk="1" fontAlgn="base" hangingPunct="1">
        <a:lnSpc>
          <a:spcPct val="106000"/>
        </a:lnSpc>
        <a:spcBef>
          <a:spcPct val="40000"/>
        </a:spcBef>
        <a:spcAft>
          <a:spcPct val="0"/>
        </a:spcAft>
        <a:buClr>
          <a:schemeClr val="tx1"/>
        </a:buClr>
        <a:buFont typeface="Arial" charset="0"/>
        <a:buChar char="–"/>
        <a:defRPr sz="800">
          <a:solidFill>
            <a:schemeClr val="tx1"/>
          </a:solidFill>
          <a:latin typeface="+mn-lt"/>
        </a:defRPr>
      </a:lvl3pPr>
      <a:lvl4pPr marL="403670" indent="-133731" algn="l" rtl="0" eaLnBrk="1" fontAlgn="base" hangingPunct="1">
        <a:lnSpc>
          <a:spcPct val="106000"/>
        </a:lnSpc>
        <a:spcBef>
          <a:spcPct val="20000"/>
        </a:spcBef>
        <a:spcAft>
          <a:spcPct val="0"/>
        </a:spcAft>
        <a:buClr>
          <a:schemeClr val="tx1"/>
        </a:buClr>
        <a:buChar char="•"/>
        <a:defRPr sz="800">
          <a:solidFill>
            <a:schemeClr val="tx1"/>
          </a:solidFill>
          <a:latin typeface="+mn-lt"/>
        </a:defRPr>
      </a:lvl4pPr>
      <a:lvl5pPr marL="1128046" indent="-184500" algn="l" rtl="0" eaLnBrk="1" fontAlgn="base" hangingPunct="1">
        <a:spcBef>
          <a:spcPct val="20000"/>
        </a:spcBef>
        <a:spcAft>
          <a:spcPct val="0"/>
        </a:spcAft>
        <a:buClr>
          <a:schemeClr val="tx1"/>
        </a:buClr>
        <a:buChar char="–"/>
        <a:defRPr sz="900">
          <a:solidFill>
            <a:schemeClr val="tx1"/>
          </a:solidFill>
          <a:latin typeface="+mn-lt"/>
        </a:defRPr>
      </a:lvl5pPr>
      <a:lvl6pPr marL="1484662" indent="-184500" algn="l" rtl="0" eaLnBrk="1" fontAlgn="base" hangingPunct="1">
        <a:spcBef>
          <a:spcPct val="20000"/>
        </a:spcBef>
        <a:spcAft>
          <a:spcPct val="0"/>
        </a:spcAft>
        <a:buClr>
          <a:schemeClr val="tx1"/>
        </a:buClr>
        <a:buChar char="–"/>
        <a:defRPr sz="900">
          <a:solidFill>
            <a:schemeClr val="tx1"/>
          </a:solidFill>
          <a:latin typeface="+mn-lt"/>
        </a:defRPr>
      </a:lvl6pPr>
      <a:lvl7pPr marL="1841278" indent="-184500" algn="l" rtl="0" eaLnBrk="1" fontAlgn="base" hangingPunct="1">
        <a:spcBef>
          <a:spcPct val="20000"/>
        </a:spcBef>
        <a:spcAft>
          <a:spcPct val="0"/>
        </a:spcAft>
        <a:buClr>
          <a:schemeClr val="tx1"/>
        </a:buClr>
        <a:buChar char="–"/>
        <a:defRPr sz="900">
          <a:solidFill>
            <a:schemeClr val="tx1"/>
          </a:solidFill>
          <a:latin typeface="+mn-lt"/>
        </a:defRPr>
      </a:lvl7pPr>
      <a:lvl8pPr marL="2197894" indent="-184500" algn="l" rtl="0" eaLnBrk="1" fontAlgn="base" hangingPunct="1">
        <a:spcBef>
          <a:spcPct val="20000"/>
        </a:spcBef>
        <a:spcAft>
          <a:spcPct val="0"/>
        </a:spcAft>
        <a:buClr>
          <a:schemeClr val="tx1"/>
        </a:buClr>
        <a:buChar char="–"/>
        <a:defRPr sz="900">
          <a:solidFill>
            <a:schemeClr val="tx1"/>
          </a:solidFill>
          <a:latin typeface="+mn-lt"/>
        </a:defRPr>
      </a:lvl8pPr>
      <a:lvl9pPr marL="2554510" indent="-184500" algn="l" rtl="0" eaLnBrk="1" fontAlgn="base" hangingPunct="1">
        <a:spcBef>
          <a:spcPct val="20000"/>
        </a:spcBef>
        <a:spcAft>
          <a:spcPct val="0"/>
        </a:spcAft>
        <a:buClr>
          <a:schemeClr val="tx1"/>
        </a:buClr>
        <a:buChar char="–"/>
        <a:defRPr sz="900">
          <a:solidFill>
            <a:schemeClr val="tx1"/>
          </a:solidFill>
          <a:latin typeface="+mn-lt"/>
        </a:defRPr>
      </a:lvl9pPr>
    </p:bodyStyle>
    <p:otherStyle>
      <a:defPPr>
        <a:defRPr lang="en-US"/>
      </a:defPPr>
      <a:lvl1pPr marL="0" algn="l" defTabSz="713232" rtl="0" eaLnBrk="1" latinLnBrk="0" hangingPunct="1">
        <a:defRPr sz="1400" kern="1200">
          <a:solidFill>
            <a:schemeClr val="tx1"/>
          </a:solidFill>
          <a:latin typeface="+mn-lt"/>
          <a:ea typeface="+mn-ea"/>
          <a:cs typeface="+mn-cs"/>
        </a:defRPr>
      </a:lvl1pPr>
      <a:lvl2pPr marL="356616" algn="l" defTabSz="713232" rtl="0" eaLnBrk="1" latinLnBrk="0" hangingPunct="1">
        <a:defRPr sz="1400" kern="1200">
          <a:solidFill>
            <a:schemeClr val="tx1"/>
          </a:solidFill>
          <a:latin typeface="+mn-lt"/>
          <a:ea typeface="+mn-ea"/>
          <a:cs typeface="+mn-cs"/>
        </a:defRPr>
      </a:lvl2pPr>
      <a:lvl3pPr marL="713232" algn="l" defTabSz="713232" rtl="0" eaLnBrk="1" latinLnBrk="0" hangingPunct="1">
        <a:defRPr sz="1400" kern="1200">
          <a:solidFill>
            <a:schemeClr val="tx1"/>
          </a:solidFill>
          <a:latin typeface="+mn-lt"/>
          <a:ea typeface="+mn-ea"/>
          <a:cs typeface="+mn-cs"/>
        </a:defRPr>
      </a:lvl3pPr>
      <a:lvl4pPr marL="1069848" algn="l" defTabSz="713232" rtl="0" eaLnBrk="1" latinLnBrk="0" hangingPunct="1">
        <a:defRPr sz="1400" kern="1200">
          <a:solidFill>
            <a:schemeClr val="tx1"/>
          </a:solidFill>
          <a:latin typeface="+mn-lt"/>
          <a:ea typeface="+mn-ea"/>
          <a:cs typeface="+mn-cs"/>
        </a:defRPr>
      </a:lvl4pPr>
      <a:lvl5pPr marL="1426464" algn="l" defTabSz="713232" rtl="0" eaLnBrk="1" latinLnBrk="0" hangingPunct="1">
        <a:defRPr sz="1400" kern="1200">
          <a:solidFill>
            <a:schemeClr val="tx1"/>
          </a:solidFill>
          <a:latin typeface="+mn-lt"/>
          <a:ea typeface="+mn-ea"/>
          <a:cs typeface="+mn-cs"/>
        </a:defRPr>
      </a:lvl5pPr>
      <a:lvl6pPr marL="1783080" algn="l" defTabSz="713232" rtl="0" eaLnBrk="1" latinLnBrk="0" hangingPunct="1">
        <a:defRPr sz="1400" kern="1200">
          <a:solidFill>
            <a:schemeClr val="tx1"/>
          </a:solidFill>
          <a:latin typeface="+mn-lt"/>
          <a:ea typeface="+mn-ea"/>
          <a:cs typeface="+mn-cs"/>
        </a:defRPr>
      </a:lvl6pPr>
      <a:lvl7pPr marL="2139696" algn="l" defTabSz="713232" rtl="0" eaLnBrk="1" latinLnBrk="0" hangingPunct="1">
        <a:defRPr sz="1400" kern="1200">
          <a:solidFill>
            <a:schemeClr val="tx1"/>
          </a:solidFill>
          <a:latin typeface="+mn-lt"/>
          <a:ea typeface="+mn-ea"/>
          <a:cs typeface="+mn-cs"/>
        </a:defRPr>
      </a:lvl7pPr>
      <a:lvl8pPr marL="2496312" algn="l" defTabSz="713232" rtl="0" eaLnBrk="1" latinLnBrk="0" hangingPunct="1">
        <a:defRPr sz="1400" kern="1200">
          <a:solidFill>
            <a:schemeClr val="tx1"/>
          </a:solidFill>
          <a:latin typeface="+mn-lt"/>
          <a:ea typeface="+mn-ea"/>
          <a:cs typeface="+mn-cs"/>
        </a:defRPr>
      </a:lvl8pPr>
      <a:lvl9pPr marL="2852928" algn="l" defTabSz="713232" rtl="0" eaLnBrk="1" latinLnBrk="0" hangingPunct="1">
        <a:defRPr sz="1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7" name="Picture 6" descr="DAI_Master4.jpg"/>
          <p:cNvPicPr>
            <a:picLocks noChangeAspect="1"/>
          </p:cNvPicPr>
          <p:nvPr userDrawn="1">
            <p:custDataLst>
              <p:tags r:id="rId16"/>
            </p:custDataLst>
          </p:nvPr>
        </p:nvPicPr>
        <p:blipFill>
          <a:blip r:embed="rId17" cstate="print"/>
          <a:stretch>
            <a:fillRect/>
          </a:stretch>
        </p:blipFill>
        <p:spPr>
          <a:xfrm>
            <a:off x="0" y="0"/>
            <a:ext cx="9144000" cy="6858000"/>
          </a:xfrm>
          <a:prstGeom prst="rect">
            <a:avLst/>
          </a:prstGeom>
        </p:spPr>
      </p:pic>
      <p:sp>
        <p:nvSpPr>
          <p:cNvPr id="1027" name="Text Placeholder 2"/>
          <p:cNvSpPr>
            <a:spLocks noGrp="1"/>
          </p:cNvSpPr>
          <p:nvPr>
            <p:ph type="body" idx="1"/>
          </p:nvPr>
        </p:nvSpPr>
        <p:spPr bwMode="auto">
          <a:xfrm>
            <a:off x="493776" y="822960"/>
            <a:ext cx="8119872" cy="5349240"/>
          </a:xfrm>
          <a:prstGeom prst="rect">
            <a:avLst/>
          </a:prstGeom>
          <a:noFill/>
          <a:ln w="9525">
            <a:noFill/>
            <a:miter lim="800000"/>
            <a:headEnd/>
            <a:tailEnd/>
          </a:ln>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1030" name="Title Placeholder 7"/>
          <p:cNvSpPr>
            <a:spLocks noGrp="1"/>
          </p:cNvSpPr>
          <p:nvPr>
            <p:ph type="title"/>
          </p:nvPr>
        </p:nvSpPr>
        <p:spPr bwMode="auto">
          <a:xfrm>
            <a:off x="228600" y="192024"/>
            <a:ext cx="8001000" cy="274320"/>
          </a:xfrm>
          <a:prstGeom prst="rect">
            <a:avLst/>
          </a:prstGeom>
          <a:noFill/>
          <a:ln w="9525">
            <a:noFill/>
            <a:miter lim="800000"/>
            <a:headEnd/>
            <a:tailEnd/>
          </a:ln>
        </p:spPr>
        <p:txBody>
          <a:bodyPr vert="horz" wrap="square" lIns="0" tIns="45720" rIns="91440" bIns="45720" numCol="1" anchor="ctr" anchorCtr="0" compatLnSpc="1">
            <a:prstTxWarp prst="textNoShape">
              <a:avLst/>
            </a:prstTxWarp>
          </a:bodyPr>
          <a:lstStyle/>
          <a:p>
            <a:pPr lvl="0"/>
            <a:r>
              <a:rPr lang="en-US" dirty="0"/>
              <a:t>Click to edit Master title style</a:t>
            </a:r>
          </a:p>
        </p:txBody>
      </p:sp>
    </p:spTree>
    <p:extLst>
      <p:ext uri="{BB962C8B-B14F-4D97-AF65-F5344CB8AC3E}">
        <p14:creationId xmlns="" xmlns:p14="http://schemas.microsoft.com/office/powerpoint/2010/main" val="3688570682"/>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Lst>
  <p:hf hdr="0" dt="0"/>
  <p:txStyles>
    <p:titleStyle>
      <a:lvl1pPr algn="l" defTabSz="871538" rtl="0" eaLnBrk="0" fontAlgn="base" hangingPunct="0">
        <a:lnSpc>
          <a:spcPts val="2913"/>
        </a:lnSpc>
        <a:spcBef>
          <a:spcPct val="0"/>
        </a:spcBef>
        <a:spcAft>
          <a:spcPct val="0"/>
        </a:spcAft>
        <a:buFont typeface="Arial" pitchFamily="34" charset="0"/>
        <a:buNone/>
        <a:defRPr sz="1600" b="0">
          <a:solidFill>
            <a:schemeClr val="bg1"/>
          </a:solidFill>
          <a:latin typeface="Arial" pitchFamily="34" charset="0"/>
          <a:ea typeface="+mj-ea"/>
          <a:cs typeface="Arial" pitchFamily="34" charset="0"/>
        </a:defRPr>
      </a:lvl1pPr>
      <a:lvl2pPr algn="l" defTabSz="871538" rtl="0" eaLnBrk="0" fontAlgn="base" hangingPunct="0">
        <a:lnSpc>
          <a:spcPts val="2913"/>
        </a:lnSpc>
        <a:spcBef>
          <a:spcPct val="0"/>
        </a:spcBef>
        <a:spcAft>
          <a:spcPct val="0"/>
        </a:spcAft>
        <a:defRPr sz="2100" b="1">
          <a:solidFill>
            <a:schemeClr val="tx2"/>
          </a:solidFill>
          <a:latin typeface="Arial" charset="0"/>
        </a:defRPr>
      </a:lvl2pPr>
      <a:lvl3pPr algn="l" defTabSz="871538" rtl="0" eaLnBrk="0" fontAlgn="base" hangingPunct="0">
        <a:lnSpc>
          <a:spcPts val="2913"/>
        </a:lnSpc>
        <a:spcBef>
          <a:spcPct val="0"/>
        </a:spcBef>
        <a:spcAft>
          <a:spcPct val="0"/>
        </a:spcAft>
        <a:defRPr sz="2100" b="1">
          <a:solidFill>
            <a:schemeClr val="tx2"/>
          </a:solidFill>
          <a:latin typeface="Arial" charset="0"/>
        </a:defRPr>
      </a:lvl3pPr>
      <a:lvl4pPr algn="l" defTabSz="871538" rtl="0" eaLnBrk="0" fontAlgn="base" hangingPunct="0">
        <a:lnSpc>
          <a:spcPts val="2913"/>
        </a:lnSpc>
        <a:spcBef>
          <a:spcPct val="0"/>
        </a:spcBef>
        <a:spcAft>
          <a:spcPct val="0"/>
        </a:spcAft>
        <a:defRPr sz="2100" b="1">
          <a:solidFill>
            <a:schemeClr val="tx2"/>
          </a:solidFill>
          <a:latin typeface="Arial" charset="0"/>
        </a:defRPr>
      </a:lvl4pPr>
      <a:lvl5pPr algn="l" defTabSz="871538" rtl="0" eaLnBrk="0" fontAlgn="base" hangingPunct="0">
        <a:lnSpc>
          <a:spcPts val="2913"/>
        </a:lnSpc>
        <a:spcBef>
          <a:spcPct val="0"/>
        </a:spcBef>
        <a:spcAft>
          <a:spcPct val="0"/>
        </a:spcAft>
        <a:defRPr sz="2100" b="1">
          <a:solidFill>
            <a:schemeClr val="tx2"/>
          </a:solidFill>
          <a:latin typeface="Arial" charset="0"/>
        </a:defRPr>
      </a:lvl5pPr>
      <a:lvl6pPr marL="391509" algn="l" defTabSz="872739" rtl="0" eaLnBrk="0" fontAlgn="base" hangingPunct="0">
        <a:lnSpc>
          <a:spcPts val="2911"/>
        </a:lnSpc>
        <a:spcBef>
          <a:spcPct val="0"/>
        </a:spcBef>
        <a:spcAft>
          <a:spcPct val="0"/>
        </a:spcAft>
        <a:defRPr sz="2100" b="1">
          <a:solidFill>
            <a:schemeClr val="tx2"/>
          </a:solidFill>
          <a:latin typeface="Arial" charset="0"/>
        </a:defRPr>
      </a:lvl6pPr>
      <a:lvl7pPr marL="783018" algn="l" defTabSz="872739" rtl="0" eaLnBrk="0" fontAlgn="base" hangingPunct="0">
        <a:lnSpc>
          <a:spcPts val="2911"/>
        </a:lnSpc>
        <a:spcBef>
          <a:spcPct val="0"/>
        </a:spcBef>
        <a:spcAft>
          <a:spcPct val="0"/>
        </a:spcAft>
        <a:defRPr sz="2100" b="1">
          <a:solidFill>
            <a:schemeClr val="tx2"/>
          </a:solidFill>
          <a:latin typeface="Arial" charset="0"/>
        </a:defRPr>
      </a:lvl7pPr>
      <a:lvl8pPr marL="1174527" algn="l" defTabSz="872739" rtl="0" eaLnBrk="0" fontAlgn="base" hangingPunct="0">
        <a:lnSpc>
          <a:spcPts val="2911"/>
        </a:lnSpc>
        <a:spcBef>
          <a:spcPct val="0"/>
        </a:spcBef>
        <a:spcAft>
          <a:spcPct val="0"/>
        </a:spcAft>
        <a:defRPr sz="2100" b="1">
          <a:solidFill>
            <a:schemeClr val="tx2"/>
          </a:solidFill>
          <a:latin typeface="Arial" charset="0"/>
        </a:defRPr>
      </a:lvl8pPr>
      <a:lvl9pPr marL="1566035" algn="l" defTabSz="872739" rtl="0" eaLnBrk="0" fontAlgn="base" hangingPunct="0">
        <a:lnSpc>
          <a:spcPts val="2911"/>
        </a:lnSpc>
        <a:spcBef>
          <a:spcPct val="0"/>
        </a:spcBef>
        <a:spcAft>
          <a:spcPct val="0"/>
        </a:spcAft>
        <a:defRPr sz="2100" b="1">
          <a:solidFill>
            <a:schemeClr val="tx2"/>
          </a:solidFill>
          <a:latin typeface="Arial" charset="0"/>
        </a:defRPr>
      </a:lvl9pPr>
    </p:titleStyle>
    <p:bodyStyle>
      <a:lvl1pPr marL="342900" indent="-342900" algn="l" defTabSz="871538" rtl="0" eaLnBrk="0" fontAlgn="base" hangingPunct="0">
        <a:spcBef>
          <a:spcPct val="0"/>
        </a:spcBef>
        <a:spcAft>
          <a:spcPts val="263"/>
        </a:spcAft>
        <a:buFont typeface="Arial" pitchFamily="34" charset="0"/>
        <a:buNone/>
        <a:defRPr sz="1600">
          <a:solidFill>
            <a:srgbClr val="002776"/>
          </a:solidFill>
          <a:latin typeface="+mn-lt"/>
          <a:ea typeface="+mn-ea"/>
          <a:cs typeface="Arial" pitchFamily="34" charset="0"/>
        </a:defRPr>
      </a:lvl1pPr>
      <a:lvl2pPr marL="173038" indent="-173038" algn="l" defTabSz="871538" rtl="0" eaLnBrk="0" fontAlgn="base" hangingPunct="0">
        <a:spcBef>
          <a:spcPct val="0"/>
        </a:spcBef>
        <a:spcAft>
          <a:spcPts val="263"/>
        </a:spcAft>
        <a:buClr>
          <a:srgbClr val="00A1DE"/>
        </a:buClr>
        <a:buFont typeface="Arial" pitchFamily="34" charset="0"/>
        <a:buChar char="•"/>
        <a:defRPr sz="1600" baseline="0">
          <a:solidFill>
            <a:srgbClr val="002776"/>
          </a:solidFill>
          <a:latin typeface="+mn-lt"/>
          <a:cs typeface="Arial" pitchFamily="34" charset="0"/>
        </a:defRPr>
      </a:lvl2pPr>
      <a:lvl3pPr marL="347663" indent="-174625" algn="l" defTabSz="871538" rtl="0" eaLnBrk="0" fontAlgn="base" hangingPunct="0">
        <a:spcBef>
          <a:spcPct val="0"/>
        </a:spcBef>
        <a:spcAft>
          <a:spcPts val="263"/>
        </a:spcAft>
        <a:buClr>
          <a:srgbClr val="00A1DE"/>
        </a:buClr>
        <a:buFont typeface="Arial" pitchFamily="34" charset="0"/>
        <a:buChar char="‒"/>
        <a:defRPr sz="1600">
          <a:solidFill>
            <a:srgbClr val="002776"/>
          </a:solidFill>
          <a:latin typeface="+mn-lt"/>
          <a:cs typeface="Arial" pitchFamily="34" charset="0"/>
        </a:defRPr>
      </a:lvl3pPr>
      <a:lvl4pPr marL="514350" indent="-166688" algn="l" defTabSz="871538" rtl="0" eaLnBrk="0" fontAlgn="base" hangingPunct="0">
        <a:spcBef>
          <a:spcPct val="0"/>
        </a:spcBef>
        <a:spcAft>
          <a:spcPts val="513"/>
        </a:spcAft>
        <a:buClr>
          <a:srgbClr val="00A1DE"/>
        </a:buClr>
        <a:buFont typeface="Wingdings" pitchFamily="2" charset="2"/>
        <a:buChar char="Ø"/>
        <a:defRPr sz="1600">
          <a:solidFill>
            <a:srgbClr val="002776"/>
          </a:solidFill>
          <a:latin typeface="+mn-lt"/>
          <a:cs typeface="Arial" pitchFamily="34" charset="0"/>
        </a:defRPr>
      </a:lvl4pPr>
      <a:lvl5pPr marL="685800" indent="-169863" algn="l" defTabSz="871538" rtl="0" eaLnBrk="0" fontAlgn="base" hangingPunct="0">
        <a:spcBef>
          <a:spcPct val="0"/>
        </a:spcBef>
        <a:spcAft>
          <a:spcPts val="513"/>
        </a:spcAft>
        <a:buClr>
          <a:srgbClr val="00A1DE"/>
        </a:buClr>
        <a:buFont typeface="Courier New" pitchFamily="49" charset="0"/>
        <a:buChar char="o"/>
        <a:defRPr sz="1600">
          <a:solidFill>
            <a:srgbClr val="002776"/>
          </a:solidFill>
          <a:latin typeface="+mn-lt"/>
          <a:cs typeface="Arial" pitchFamily="34" charset="0"/>
        </a:defRPr>
      </a:lvl5pPr>
      <a:lvl6pPr marL="1071212" indent="-164488" algn="l" defTabSz="872739" rtl="0" eaLnBrk="0" fontAlgn="base" hangingPunct="0">
        <a:spcBef>
          <a:spcPct val="0"/>
        </a:spcBef>
        <a:spcAft>
          <a:spcPts val="513"/>
        </a:spcAft>
        <a:buFont typeface="Arial" charset="0"/>
        <a:buChar char="‒"/>
        <a:defRPr>
          <a:solidFill>
            <a:schemeClr val="tx2"/>
          </a:solidFill>
          <a:latin typeface="+mn-lt"/>
        </a:defRPr>
      </a:lvl6pPr>
      <a:lvl7pPr marL="1462720" indent="-164488" algn="l" defTabSz="872739" rtl="0" eaLnBrk="0" fontAlgn="base" hangingPunct="0">
        <a:spcBef>
          <a:spcPct val="0"/>
        </a:spcBef>
        <a:spcAft>
          <a:spcPts val="513"/>
        </a:spcAft>
        <a:buFont typeface="Arial" charset="0"/>
        <a:buChar char="‒"/>
        <a:defRPr>
          <a:solidFill>
            <a:schemeClr val="tx2"/>
          </a:solidFill>
          <a:latin typeface="+mn-lt"/>
        </a:defRPr>
      </a:lvl7pPr>
      <a:lvl8pPr marL="1854230" indent="-164488" algn="l" defTabSz="872739" rtl="0" eaLnBrk="0" fontAlgn="base" hangingPunct="0">
        <a:spcBef>
          <a:spcPct val="0"/>
        </a:spcBef>
        <a:spcAft>
          <a:spcPts val="513"/>
        </a:spcAft>
        <a:buFont typeface="Arial" charset="0"/>
        <a:buChar char="‒"/>
        <a:defRPr>
          <a:solidFill>
            <a:schemeClr val="tx2"/>
          </a:solidFill>
          <a:latin typeface="+mn-lt"/>
        </a:defRPr>
      </a:lvl8pPr>
      <a:lvl9pPr marL="2245739" indent="-164488" algn="l" defTabSz="872739" rtl="0" eaLnBrk="0" fontAlgn="base" hangingPunct="0">
        <a:spcBef>
          <a:spcPct val="0"/>
        </a:spcBef>
        <a:spcAft>
          <a:spcPts val="513"/>
        </a:spcAft>
        <a:buFont typeface="Arial" charset="0"/>
        <a:buChar char="‒"/>
        <a:defRPr>
          <a:solidFill>
            <a:schemeClr val="tx2"/>
          </a:solidFill>
          <a:latin typeface="+mn-lt"/>
        </a:defRPr>
      </a:lvl9pPr>
    </p:bodyStyle>
    <p:otherStyle>
      <a:defPPr>
        <a:defRPr lang="en-US"/>
      </a:defPPr>
      <a:lvl1pPr marL="0" algn="l" defTabSz="783018" rtl="0" eaLnBrk="1" latinLnBrk="0" hangingPunct="1">
        <a:defRPr sz="1500" kern="1200">
          <a:solidFill>
            <a:schemeClr val="tx1"/>
          </a:solidFill>
          <a:latin typeface="+mn-lt"/>
          <a:ea typeface="+mn-ea"/>
          <a:cs typeface="+mn-cs"/>
        </a:defRPr>
      </a:lvl1pPr>
      <a:lvl2pPr marL="391509" algn="l" defTabSz="783018" rtl="0" eaLnBrk="1" latinLnBrk="0" hangingPunct="1">
        <a:defRPr sz="1500" kern="1200">
          <a:solidFill>
            <a:schemeClr val="tx1"/>
          </a:solidFill>
          <a:latin typeface="+mn-lt"/>
          <a:ea typeface="+mn-ea"/>
          <a:cs typeface="+mn-cs"/>
        </a:defRPr>
      </a:lvl2pPr>
      <a:lvl3pPr marL="783018" algn="l" defTabSz="783018" rtl="0" eaLnBrk="1" latinLnBrk="0" hangingPunct="1">
        <a:defRPr sz="1500" kern="1200">
          <a:solidFill>
            <a:schemeClr val="tx1"/>
          </a:solidFill>
          <a:latin typeface="+mn-lt"/>
          <a:ea typeface="+mn-ea"/>
          <a:cs typeface="+mn-cs"/>
        </a:defRPr>
      </a:lvl3pPr>
      <a:lvl4pPr marL="1174527" algn="l" defTabSz="783018" rtl="0" eaLnBrk="1" latinLnBrk="0" hangingPunct="1">
        <a:defRPr sz="1500" kern="1200">
          <a:solidFill>
            <a:schemeClr val="tx1"/>
          </a:solidFill>
          <a:latin typeface="+mn-lt"/>
          <a:ea typeface="+mn-ea"/>
          <a:cs typeface="+mn-cs"/>
        </a:defRPr>
      </a:lvl4pPr>
      <a:lvl5pPr marL="1566035" algn="l" defTabSz="783018" rtl="0" eaLnBrk="1" latinLnBrk="0" hangingPunct="1">
        <a:defRPr sz="1500" kern="1200">
          <a:solidFill>
            <a:schemeClr val="tx1"/>
          </a:solidFill>
          <a:latin typeface="+mn-lt"/>
          <a:ea typeface="+mn-ea"/>
          <a:cs typeface="+mn-cs"/>
        </a:defRPr>
      </a:lvl5pPr>
      <a:lvl6pPr marL="1957544" algn="l" defTabSz="783018" rtl="0" eaLnBrk="1" latinLnBrk="0" hangingPunct="1">
        <a:defRPr sz="1500" kern="1200">
          <a:solidFill>
            <a:schemeClr val="tx1"/>
          </a:solidFill>
          <a:latin typeface="+mn-lt"/>
          <a:ea typeface="+mn-ea"/>
          <a:cs typeface="+mn-cs"/>
        </a:defRPr>
      </a:lvl6pPr>
      <a:lvl7pPr marL="2349054" algn="l" defTabSz="783018" rtl="0" eaLnBrk="1" latinLnBrk="0" hangingPunct="1">
        <a:defRPr sz="1500" kern="1200">
          <a:solidFill>
            <a:schemeClr val="tx1"/>
          </a:solidFill>
          <a:latin typeface="+mn-lt"/>
          <a:ea typeface="+mn-ea"/>
          <a:cs typeface="+mn-cs"/>
        </a:defRPr>
      </a:lvl7pPr>
      <a:lvl8pPr marL="2740562" algn="l" defTabSz="783018" rtl="0" eaLnBrk="1" latinLnBrk="0" hangingPunct="1">
        <a:defRPr sz="1500" kern="1200">
          <a:solidFill>
            <a:schemeClr val="tx1"/>
          </a:solidFill>
          <a:latin typeface="+mn-lt"/>
          <a:ea typeface="+mn-ea"/>
          <a:cs typeface="+mn-cs"/>
        </a:defRPr>
      </a:lvl8pPr>
      <a:lvl9pPr marL="3132072" algn="l" defTabSz="783018" rtl="0" eaLnBrk="1" latinLnBrk="0" hangingPunct="1">
        <a:defRPr sz="15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7"/>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2"/>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30814B-6E42-46BA-BACE-F5119E4B4479}" type="datetime1">
              <a:rPr lang="en-US" smtClean="0"/>
              <a:pPr/>
              <a:t>2/25/2020</a:t>
            </a:fld>
            <a:endParaRPr lang="en-US"/>
          </a:p>
        </p:txBody>
      </p:sp>
      <p:sp>
        <p:nvSpPr>
          <p:cNvPr id="5" name="Footer Placeholder 4"/>
          <p:cNvSpPr>
            <a:spLocks noGrp="1"/>
          </p:cNvSpPr>
          <p:nvPr>
            <p:ph type="ftr" sz="quarter" idx="3"/>
          </p:nvPr>
        </p:nvSpPr>
        <p:spPr>
          <a:xfrm>
            <a:off x="3028950" y="6356352"/>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EXCELR</a:t>
            </a:r>
          </a:p>
        </p:txBody>
      </p:sp>
      <p:sp>
        <p:nvSpPr>
          <p:cNvPr id="6" name="Slide Number Placeholder 5"/>
          <p:cNvSpPr>
            <a:spLocks noGrp="1"/>
          </p:cNvSpPr>
          <p:nvPr>
            <p:ph type="sldNum" sz="quarter" idx="4"/>
          </p:nvPr>
        </p:nvSpPr>
        <p:spPr>
          <a:xfrm>
            <a:off x="6457950" y="6356352"/>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0C7EFB-5F3C-456A-AED5-93A3A3347661}" type="slidenum">
              <a:rPr lang="en-US" smtClean="0"/>
              <a:pPr/>
              <a:t>‹#›</a:t>
            </a:fld>
            <a:endParaRPr lang="en-US"/>
          </a:p>
        </p:txBody>
      </p:sp>
    </p:spTree>
    <p:extLst>
      <p:ext uri="{BB962C8B-B14F-4D97-AF65-F5344CB8AC3E}">
        <p14:creationId xmlns="" xmlns:p14="http://schemas.microsoft.com/office/powerpoint/2010/main" val="908125710"/>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0.tiff"/><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0.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0.tiff"/><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tiff"/><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0.tiff"/><Relationship Id="rId1" Type="http://schemas.openxmlformats.org/officeDocument/2006/relationships/slideLayout" Target="../slideLayouts/slideLayout56.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4"/>
          <p:cNvSpPr txBox="1">
            <a:spLocks/>
          </p:cNvSpPr>
          <p:nvPr/>
        </p:nvSpPr>
        <p:spPr bwMode="gray">
          <a:xfrm>
            <a:off x="0" y="764275"/>
            <a:ext cx="9093878" cy="5895832"/>
          </a:xfrm>
          <a:prstGeom prst="rect">
            <a:avLst/>
          </a:prstGeom>
        </p:spPr>
        <p:txBody>
          <a:bodyPr vert="horz" lIns="0" tIns="0" rIns="0" bIns="0" rtlCol="0" anchor="t" anchorCtr="0">
            <a:noAutofit/>
          </a:bodyPr>
          <a:lstStyle>
            <a:lvl1pPr algn="l" defTabSz="914400" rtl="0" eaLnBrk="1" latinLnBrk="0" hangingPunct="1">
              <a:spcBef>
                <a:spcPct val="0"/>
              </a:spcBef>
              <a:buNone/>
              <a:defRPr sz="2800" kern="1200">
                <a:solidFill>
                  <a:schemeClr val="accent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600" b="1" i="0" u="none" strike="noStrike" kern="1200" cap="none" spc="0" normalizeH="0" baseline="0" noProof="0" dirty="0" smtClean="0">
                <a:ln>
                  <a:noFill/>
                </a:ln>
                <a:solidFill>
                  <a:srgbClr val="002776"/>
                </a:solidFill>
                <a:effectLst/>
                <a:uLnTx/>
                <a:uFillTx/>
                <a:latin typeface="Verdana" panose="020B0604030504040204" pitchFamily="34" charset="0"/>
                <a:ea typeface="Verdana" panose="020B0604030504040204" pitchFamily="34" charset="0"/>
                <a:cs typeface="Verdana" panose="020B0604030504040204" pitchFamily="34" charset="0"/>
              </a:rPr>
              <a:t>Classify</a:t>
            </a:r>
            <a:r>
              <a:rPr kumimoji="0" lang="en-US" sz="3600" b="1" i="0" u="none" strike="noStrike" kern="1200" cap="none" spc="0" normalizeH="0" noProof="0" dirty="0" smtClean="0">
                <a:ln>
                  <a:noFill/>
                </a:ln>
                <a:solidFill>
                  <a:srgbClr val="002776"/>
                </a:solidFill>
                <a:effectLst/>
                <a:uLnTx/>
                <a:uFillTx/>
                <a:latin typeface="Verdana" panose="020B0604030504040204" pitchFamily="34" charset="0"/>
                <a:ea typeface="Verdana" panose="020B0604030504040204" pitchFamily="34" charset="0"/>
                <a:cs typeface="Verdana" panose="020B0604030504040204" pitchFamily="34" charset="0"/>
              </a:rPr>
              <a:t> whether the given mail is Abusive or Non-Abusive</a:t>
            </a:r>
            <a:r>
              <a:rPr lang="en-US" sz="36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a:t>
            </a:r>
            <a:endParaRPr kumimoji="0" lang="en-US" sz="3600" b="1" i="0" u="none" strike="noStrike" kern="1200" cap="none" spc="0" normalizeH="0" baseline="0" noProof="0" dirty="0">
              <a:ln>
                <a:noFill/>
              </a:ln>
              <a:solidFill>
                <a:srgbClr val="002776"/>
              </a:solidFill>
              <a:effectLst/>
              <a:uLnTx/>
              <a:uFillTx/>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ct val="0"/>
              </a:spcBef>
              <a:spcAft>
                <a:spcPts val="0"/>
              </a:spcAft>
              <a:buClrTx/>
              <a:buSzTx/>
              <a:buFontTx/>
              <a:buNone/>
              <a:tabLst/>
              <a:defRPr/>
            </a:pPr>
            <a:r>
              <a:rPr lang="en-US" sz="3600" b="1" dirty="0">
                <a:solidFill>
                  <a:srgbClr val="002776"/>
                </a:solidFill>
                <a:latin typeface="Verdana" panose="020B0604030504040204" pitchFamily="34" charset="0"/>
                <a:ea typeface="Verdana" panose="020B0604030504040204" pitchFamily="34" charset="0"/>
                <a:cs typeface="Verdana" panose="020B0604030504040204" pitchFamily="34" charset="0"/>
              </a:rPr>
              <a:t> </a:t>
            </a:r>
            <a:endParaRPr lang="en-US" sz="3600" b="1" dirty="0" smtClean="0">
              <a:solidFill>
                <a:srgbClr val="002776"/>
              </a:solidFill>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ct val="0"/>
              </a:spcBef>
              <a:spcAft>
                <a:spcPts val="0"/>
              </a:spcAft>
              <a:buClrTx/>
              <a:buSzTx/>
              <a:buFont typeface="Wingdings" pitchFamily="2" charset="2"/>
              <a:buChar char="Ø"/>
              <a:tabLst/>
              <a:defRPr/>
            </a:pP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Team-3</a:t>
            </a: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Python </a:t>
            </a: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Language</a:t>
            </a:r>
          </a:p>
          <a:p>
            <a:pPr marL="0" marR="0" lvl="0" indent="0" algn="l" defTabSz="914400" rtl="0" eaLnBrk="1" fontAlgn="auto" latinLnBrk="0" hangingPunct="1">
              <a:lnSpc>
                <a:spcPct val="100000"/>
              </a:lnSpc>
              <a:spcBef>
                <a:spcPct val="0"/>
              </a:spcBef>
              <a:spcAft>
                <a:spcPts val="0"/>
              </a:spcAft>
              <a:buClrTx/>
              <a:buSzTx/>
              <a:buFont typeface="Wingdings" pitchFamily="2" charset="2"/>
              <a:buChar char="Ø"/>
              <a:tabLst/>
              <a:defRPr/>
            </a:pP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Team members:-</a:t>
            </a:r>
            <a:endPar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ct val="0"/>
              </a:spcBef>
              <a:spcAft>
                <a:spcPts val="0"/>
              </a:spcAft>
              <a:buClrTx/>
              <a:buSzTx/>
              <a:buFontTx/>
              <a:buNone/>
              <a:tabLst/>
              <a:defRPr/>
            </a:pP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1) </a:t>
            </a:r>
            <a:r>
              <a:rPr lang="en-US" sz="2400" b="1" dirty="0" err="1" smtClean="0">
                <a:solidFill>
                  <a:srgbClr val="002776"/>
                </a:solidFill>
                <a:latin typeface="Verdana" panose="020B0604030504040204" pitchFamily="34" charset="0"/>
                <a:ea typeface="Verdana" panose="020B0604030504040204" pitchFamily="34" charset="0"/>
                <a:cs typeface="Verdana" panose="020B0604030504040204" pitchFamily="34" charset="0"/>
              </a:rPr>
              <a:t>Rahul</a:t>
            </a: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a:t>
            </a:r>
            <a:r>
              <a:rPr lang="en-US" sz="2400" b="1" dirty="0" err="1" smtClean="0">
                <a:solidFill>
                  <a:srgbClr val="002776"/>
                </a:solidFill>
                <a:latin typeface="Verdana" panose="020B0604030504040204" pitchFamily="34" charset="0"/>
                <a:ea typeface="Verdana" panose="020B0604030504040204" pitchFamily="34" charset="0"/>
                <a:cs typeface="Verdana" panose="020B0604030504040204" pitchFamily="34" charset="0"/>
              </a:rPr>
              <a:t>Gadekar</a:t>
            </a:r>
            <a:endPar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ct val="0"/>
              </a:spcBef>
              <a:spcAft>
                <a:spcPts val="0"/>
              </a:spcAft>
              <a:buClrTx/>
              <a:buSzTx/>
              <a:buFontTx/>
              <a:buNone/>
              <a:tabLst/>
              <a:defRPr/>
            </a:pP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2) </a:t>
            </a:r>
            <a:r>
              <a:rPr lang="en-US" sz="2400" b="1" dirty="0" err="1" smtClean="0">
                <a:solidFill>
                  <a:srgbClr val="002776"/>
                </a:solidFill>
                <a:latin typeface="Verdana" panose="020B0604030504040204" pitchFamily="34" charset="0"/>
                <a:ea typeface="Verdana" panose="020B0604030504040204" pitchFamily="34" charset="0"/>
                <a:cs typeface="Verdana" panose="020B0604030504040204" pitchFamily="34" charset="0"/>
              </a:rPr>
              <a:t>Lokesh</a:t>
            </a: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a:t>
            </a:r>
            <a:r>
              <a:rPr lang="en-US" sz="2400" b="1" dirty="0" err="1" smtClean="0">
                <a:solidFill>
                  <a:srgbClr val="002776"/>
                </a:solidFill>
                <a:latin typeface="Verdana" panose="020B0604030504040204" pitchFamily="34" charset="0"/>
                <a:ea typeface="Verdana" panose="020B0604030504040204" pitchFamily="34" charset="0"/>
                <a:cs typeface="Verdana" panose="020B0604030504040204" pitchFamily="34" charset="0"/>
              </a:rPr>
              <a:t>Gawale</a:t>
            </a:r>
            <a:endPar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ct val="0"/>
              </a:spcBef>
              <a:spcAft>
                <a:spcPts val="0"/>
              </a:spcAft>
              <a:buClrTx/>
              <a:buSzTx/>
              <a:buFontTx/>
              <a:buNone/>
              <a:tabLst/>
              <a:defRPr/>
            </a:pP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3) Prince </a:t>
            </a: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Patel</a:t>
            </a:r>
          </a:p>
          <a:p>
            <a:pPr marL="0" marR="0" lvl="0" indent="0" algn="l" defTabSz="914400" rtl="0" eaLnBrk="1" fontAlgn="auto" latinLnBrk="0" hangingPunct="1">
              <a:lnSpc>
                <a:spcPct val="100000"/>
              </a:lnSpc>
              <a:spcBef>
                <a:spcPct val="0"/>
              </a:spcBef>
              <a:spcAft>
                <a:spcPts val="0"/>
              </a:spcAft>
              <a:buClrTx/>
              <a:buSzTx/>
              <a:buFontTx/>
              <a:buNone/>
              <a:tabLst/>
              <a:defRPr/>
            </a:pP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4) </a:t>
            </a:r>
            <a:r>
              <a:rPr lang="en-US" sz="2400" b="1" dirty="0" err="1" smtClean="0">
                <a:solidFill>
                  <a:srgbClr val="002776"/>
                </a:solidFill>
                <a:latin typeface="Verdana" panose="020B0604030504040204" pitchFamily="34" charset="0"/>
                <a:ea typeface="Verdana" panose="020B0604030504040204" pitchFamily="34" charset="0"/>
                <a:cs typeface="Verdana" panose="020B0604030504040204" pitchFamily="34" charset="0"/>
              </a:rPr>
              <a:t>Rashmita</a:t>
            </a: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a:t>
            </a:r>
            <a:r>
              <a:rPr lang="en-US" sz="2400" b="1" dirty="0" err="1" smtClean="0">
                <a:solidFill>
                  <a:srgbClr val="002776"/>
                </a:solidFill>
                <a:latin typeface="Verdana" panose="020B0604030504040204" pitchFamily="34" charset="0"/>
                <a:ea typeface="Verdana" panose="020B0604030504040204" pitchFamily="34" charset="0"/>
                <a:cs typeface="Verdana" panose="020B0604030504040204" pitchFamily="34" charset="0"/>
              </a:rPr>
              <a:t>Surjan</a:t>
            </a:r>
            <a:endParaRPr lang="en-US" sz="2400" b="1" dirty="0">
              <a:solidFill>
                <a:srgbClr val="002776"/>
              </a:solidFill>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ct val="0"/>
              </a:spcBef>
              <a:spcAft>
                <a:spcPts val="0"/>
              </a:spcAft>
              <a:buClrTx/>
              <a:buSzTx/>
              <a:buFontTx/>
              <a:buNone/>
              <a:tabLst/>
              <a:defRPr/>
            </a:pP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5) </a:t>
            </a:r>
            <a:r>
              <a:rPr lang="en-US" sz="2400" b="1" dirty="0" err="1" smtClean="0">
                <a:solidFill>
                  <a:srgbClr val="002776"/>
                </a:solidFill>
                <a:latin typeface="Verdana" panose="020B0604030504040204" pitchFamily="34" charset="0"/>
                <a:ea typeface="Verdana" panose="020B0604030504040204" pitchFamily="34" charset="0"/>
                <a:cs typeface="Verdana" panose="020B0604030504040204" pitchFamily="34" charset="0"/>
              </a:rPr>
              <a:t>Ghanishtha</a:t>
            </a: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a:t>
            </a:r>
            <a:r>
              <a:rPr lang="en-US" sz="2400" b="1" dirty="0" err="1" smtClean="0">
                <a:solidFill>
                  <a:srgbClr val="002776"/>
                </a:solidFill>
                <a:latin typeface="Verdana" panose="020B0604030504040204" pitchFamily="34" charset="0"/>
                <a:ea typeface="Verdana" panose="020B0604030504040204" pitchFamily="34" charset="0"/>
                <a:cs typeface="Verdana" panose="020B0604030504040204" pitchFamily="34" charset="0"/>
              </a:rPr>
              <a:t>Garothkar</a:t>
            </a:r>
            <a:endPar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ct val="0"/>
              </a:spcBef>
              <a:spcAft>
                <a:spcPts val="0"/>
              </a:spcAft>
              <a:buClrTx/>
              <a:buSzTx/>
              <a:buFont typeface="Wingdings" pitchFamily="2" charset="2"/>
              <a:buChar char="Ø"/>
              <a:tabLst/>
              <a:defRPr/>
            </a:pPr>
            <a:endPar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ct val="0"/>
              </a:spcBef>
              <a:spcAft>
                <a:spcPts val="0"/>
              </a:spcAft>
              <a:buClrTx/>
              <a:buSzTx/>
              <a:buFont typeface="Wingdings" pitchFamily="2" charset="2"/>
              <a:buChar char="Ø"/>
              <a:tabLst/>
              <a:defRPr/>
            </a:pP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Mentor:- </a:t>
            </a: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Mr. </a:t>
            </a:r>
            <a:r>
              <a:rPr lang="en-US" sz="2400" b="1" dirty="0" err="1" smtClean="0">
                <a:solidFill>
                  <a:srgbClr val="002776"/>
                </a:solidFill>
                <a:latin typeface="Verdana" panose="020B0604030504040204" pitchFamily="34" charset="0"/>
                <a:ea typeface="Verdana" panose="020B0604030504040204" pitchFamily="34" charset="0"/>
                <a:cs typeface="Verdana" panose="020B0604030504040204" pitchFamily="34" charset="0"/>
              </a:rPr>
              <a:t>Tejaswar</a:t>
            </a: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&amp; Mr. </a:t>
            </a:r>
            <a:r>
              <a:rPr lang="en-US" sz="2400" b="1" dirty="0" err="1" smtClean="0">
                <a:solidFill>
                  <a:srgbClr val="002776"/>
                </a:solidFill>
                <a:latin typeface="Verdana" panose="020B0604030504040204" pitchFamily="34" charset="0"/>
                <a:ea typeface="Verdana" panose="020B0604030504040204" pitchFamily="34" charset="0"/>
                <a:cs typeface="Verdana" panose="020B0604030504040204" pitchFamily="34" charset="0"/>
              </a:rPr>
              <a:t>Iswar</a:t>
            </a:r>
            <a:endParaRPr lang="en-US" sz="2400" b="1" dirty="0">
              <a:solidFill>
                <a:srgbClr val="002776"/>
              </a:solidFill>
              <a:latin typeface="Verdana" panose="020B0604030504040204" pitchFamily="34" charset="0"/>
              <a:ea typeface="Verdana" panose="020B0604030504040204" pitchFamily="34" charset="0"/>
              <a:cs typeface="Verdana" panose="020B0604030504040204" pitchFamily="34" charset="0"/>
            </a:endParaRPr>
          </a:p>
          <a:p>
            <a:pPr marL="0" marR="0" lvl="0" indent="0" algn="l" defTabSz="914400" rtl="0" eaLnBrk="1" fontAlgn="auto" latinLnBrk="0" hangingPunct="1">
              <a:lnSpc>
                <a:spcPct val="100000"/>
              </a:lnSpc>
              <a:spcBef>
                <a:spcPct val="0"/>
              </a:spcBef>
              <a:spcAft>
                <a:spcPts val="0"/>
              </a:spcAft>
              <a:buClrTx/>
              <a:buSzTx/>
              <a:buFont typeface="Wingdings" pitchFamily="2" charset="2"/>
              <a:buChar char="Ø"/>
              <a:tabLst/>
              <a:defRPr/>
            </a:pP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Date</a:t>
            </a:r>
            <a:r>
              <a:rPr lang="en-US" sz="2400" b="1" dirty="0" smtClean="0">
                <a:solidFill>
                  <a:srgbClr val="002776"/>
                </a:solidFill>
                <a:latin typeface="Verdana" panose="020B0604030504040204" pitchFamily="34" charset="0"/>
                <a:ea typeface="Verdana" panose="020B0604030504040204" pitchFamily="34" charset="0"/>
                <a:cs typeface="Verdana" panose="020B0604030504040204" pitchFamily="34" charset="0"/>
              </a:rPr>
              <a:t>:- 24/02/2020</a:t>
            </a:r>
            <a:endParaRPr lang="en-US" sz="2400" b="1" dirty="0">
              <a:solidFill>
                <a:srgbClr val="002776"/>
              </a:solidFill>
              <a:latin typeface="Verdana" panose="020B0604030504040204" pitchFamily="34" charset="0"/>
              <a:ea typeface="Verdana" panose="020B0604030504040204" pitchFamily="34" charset="0"/>
              <a:cs typeface="Verdana" panose="020B0604030504040204" pitchFamily="34" charset="0"/>
            </a:endParaRPr>
          </a:p>
        </p:txBody>
      </p:sp>
      <p:pic>
        <p:nvPicPr>
          <p:cNvPr id="5" name="Picture 4">
            <a:extLst>
              <a:ext uri="{FF2B5EF4-FFF2-40B4-BE49-F238E27FC236}">
                <a16:creationId xmlns:a16="http://schemas.microsoft.com/office/drawing/2014/main" xmlns="" id="{1CA3D693-DC86-3243-8E7E-328636EF4361}"/>
              </a:ext>
            </a:extLst>
          </p:cNvPr>
          <p:cNvPicPr>
            <a:picLocks noChangeAspect="1"/>
          </p:cNvPicPr>
          <p:nvPr/>
        </p:nvPicPr>
        <p:blipFill>
          <a:blip r:embed="rId2"/>
          <a:stretch>
            <a:fillRect/>
          </a:stretch>
        </p:blipFill>
        <p:spPr>
          <a:xfrm>
            <a:off x="7700064" y="102559"/>
            <a:ext cx="1187051" cy="411359"/>
          </a:xfrm>
          <a:prstGeom prst="rect">
            <a:avLst/>
          </a:prstGeom>
        </p:spPr>
      </p:pic>
    </p:spTree>
    <p:extLst>
      <p:ext uri="{BB962C8B-B14F-4D97-AF65-F5344CB8AC3E}">
        <p14:creationId xmlns="" xmlns:p14="http://schemas.microsoft.com/office/powerpoint/2010/main" val="129241647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a:off x="0" y="0"/>
            <a:ext cx="378850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dirty="0">
                <a:solidFill>
                  <a:srgbClr val="002776"/>
                </a:solidFill>
                <a:latin typeface="Arial"/>
                <a:ea typeface="+mj-ea"/>
                <a:cs typeface="+mj-cs"/>
              </a:rPr>
              <a:t>Model </a:t>
            </a:r>
            <a:r>
              <a:rPr lang="en-US" sz="2800" b="1" dirty="0" smtClean="0">
                <a:solidFill>
                  <a:srgbClr val="002776"/>
                </a:solidFill>
                <a:latin typeface="Arial"/>
                <a:ea typeface="+mj-ea"/>
                <a:cs typeface="+mj-cs"/>
              </a:rPr>
              <a:t>Performance:-</a:t>
            </a:r>
            <a:endParaRPr lang="en-US" sz="2800" b="1" dirty="0">
              <a:solidFill>
                <a:srgbClr val="002776"/>
              </a:solidFill>
              <a:latin typeface="Arial"/>
              <a:ea typeface="+mj-ea"/>
              <a:cs typeface="+mj-cs"/>
            </a:endParaRPr>
          </a:p>
        </p:txBody>
      </p:sp>
      <p:pic>
        <p:nvPicPr>
          <p:cNvPr id="7" name="Picture 6">
            <a:extLst>
              <a:ext uri="{FF2B5EF4-FFF2-40B4-BE49-F238E27FC236}">
                <a16:creationId xmlns:a16="http://schemas.microsoft.com/office/drawing/2014/main" xmlns="" id="{2F8C6903-AB12-4A4D-916B-A46698A20727}"/>
              </a:ext>
            </a:extLst>
          </p:cNvPr>
          <p:cNvPicPr>
            <a:picLocks noChangeAspect="1"/>
          </p:cNvPicPr>
          <p:nvPr/>
        </p:nvPicPr>
        <p:blipFill>
          <a:blip r:embed="rId2"/>
          <a:stretch>
            <a:fillRect/>
          </a:stretch>
        </p:blipFill>
        <p:spPr>
          <a:xfrm>
            <a:off x="7771754" y="100245"/>
            <a:ext cx="1187051" cy="411359"/>
          </a:xfrm>
          <a:prstGeom prst="rect">
            <a:avLst/>
          </a:prstGeom>
        </p:spPr>
      </p:pic>
      <p:sp>
        <p:nvSpPr>
          <p:cNvPr id="2" name="TextBox 1">
            <a:extLst>
              <a:ext uri="{FF2B5EF4-FFF2-40B4-BE49-F238E27FC236}">
                <a16:creationId xmlns:a16="http://schemas.microsoft.com/office/drawing/2014/main" xmlns="" id="{3E308560-54FC-ED4A-9D14-196C4F306891}"/>
              </a:ext>
            </a:extLst>
          </p:cNvPr>
          <p:cNvSpPr txBox="1"/>
          <p:nvPr/>
        </p:nvSpPr>
        <p:spPr>
          <a:xfrm>
            <a:off x="143592" y="511604"/>
            <a:ext cx="8815213" cy="2862322"/>
          </a:xfrm>
          <a:prstGeom prst="rect">
            <a:avLst/>
          </a:prstGeom>
          <a:noFill/>
        </p:spPr>
        <p:txBody>
          <a:bodyPr wrap="square" rtlCol="0">
            <a:spAutoFit/>
          </a:bodyPr>
          <a:lstStyle/>
          <a:p>
            <a:pPr>
              <a:buFont typeface="Wingdings" pitchFamily="2" charset="2"/>
              <a:buChar char="q"/>
            </a:pPr>
            <a:r>
              <a:rPr lang="en-US" dirty="0" smtClean="0">
                <a:latin typeface="Arial" pitchFamily="34" charset="0"/>
                <a:cs typeface="Arial" pitchFamily="34" charset="0"/>
              </a:rPr>
              <a:t>Check whether Model is </a:t>
            </a:r>
            <a:r>
              <a:rPr lang="en-US" b="1" dirty="0" smtClean="0">
                <a:latin typeface="Arial" pitchFamily="34" charset="0"/>
                <a:cs typeface="Arial" pitchFamily="34" charset="0"/>
              </a:rPr>
              <a:t>over fit </a:t>
            </a:r>
            <a:r>
              <a:rPr lang="en-US" dirty="0" smtClean="0">
                <a:latin typeface="Arial" pitchFamily="34" charset="0"/>
                <a:cs typeface="Arial" pitchFamily="34" charset="0"/>
              </a:rPr>
              <a:t>or not by using cross-validation dataset:-</a:t>
            </a:r>
          </a:p>
          <a:p>
            <a:r>
              <a:rPr lang="en-US" b="1" i="1" dirty="0" smtClean="0">
                <a:solidFill>
                  <a:srgbClr val="0070C0"/>
                </a:solidFill>
                <a:latin typeface="Arial" pitchFamily="34" charset="0"/>
                <a:cs typeface="Arial" pitchFamily="34" charset="0"/>
              </a:rPr>
              <a:t>                  </a:t>
            </a:r>
            <a:r>
              <a:rPr lang="en-US" b="1" i="1" u="sng" dirty="0" smtClean="0">
                <a:solidFill>
                  <a:srgbClr val="0070C0"/>
                </a:solidFill>
                <a:latin typeface="Arial" pitchFamily="34" charset="0"/>
                <a:cs typeface="Arial" pitchFamily="34" charset="0"/>
              </a:rPr>
              <a:t>Training Data</a:t>
            </a:r>
            <a:r>
              <a:rPr lang="en-US" b="1" i="1" dirty="0" smtClean="0">
                <a:solidFill>
                  <a:srgbClr val="0070C0"/>
                </a:solidFill>
                <a:latin typeface="Arial" pitchFamily="34" charset="0"/>
                <a:cs typeface="Arial" pitchFamily="34" charset="0"/>
              </a:rPr>
              <a:t>                                      </a:t>
            </a:r>
            <a:r>
              <a:rPr lang="en-US" b="1" i="1" u="sng" dirty="0" smtClean="0">
                <a:solidFill>
                  <a:srgbClr val="0070C0"/>
                </a:solidFill>
                <a:latin typeface="Arial" pitchFamily="34" charset="0"/>
                <a:cs typeface="Arial" pitchFamily="34" charset="0"/>
              </a:rPr>
              <a:t>Cross-validation(test) Data</a:t>
            </a:r>
          </a:p>
          <a:p>
            <a:endParaRPr lang="en-US" b="1" i="1" u="sng" dirty="0" smtClean="0">
              <a:latin typeface="Arial" pitchFamily="34" charset="0"/>
              <a:cs typeface="Arial" pitchFamily="34" charset="0"/>
            </a:endParaRPr>
          </a:p>
          <a:p>
            <a:pPr>
              <a:buFont typeface="Wingdings" pitchFamily="2" charset="2"/>
              <a:buChar char="ü"/>
            </a:pPr>
            <a:r>
              <a:rPr lang="en-US" b="1" dirty="0" smtClean="0">
                <a:latin typeface="Arial" pitchFamily="34" charset="0"/>
                <a:cs typeface="Arial" pitchFamily="34" charset="0"/>
              </a:rPr>
              <a:t>Accuracy =    </a:t>
            </a:r>
            <a:r>
              <a:rPr lang="en-US" b="1" i="1" dirty="0" smtClean="0">
                <a:latin typeface="Arial" pitchFamily="34" charset="0"/>
                <a:cs typeface="Arial" pitchFamily="34" charset="0"/>
              </a:rPr>
              <a:t>99.11%</a:t>
            </a:r>
            <a:r>
              <a:rPr lang="en-US" dirty="0" smtClean="0">
                <a:latin typeface="Arial" pitchFamily="34" charset="0"/>
                <a:cs typeface="Arial" pitchFamily="34" charset="0"/>
              </a:rPr>
              <a:t>                                                        </a:t>
            </a:r>
            <a:r>
              <a:rPr lang="en-US" b="1" i="1" dirty="0" smtClean="0">
                <a:latin typeface="Arial" pitchFamily="34" charset="0"/>
                <a:cs typeface="Arial" pitchFamily="34" charset="0"/>
              </a:rPr>
              <a:t>98.65%</a:t>
            </a:r>
          </a:p>
          <a:p>
            <a:pPr>
              <a:buFont typeface="Wingdings" pitchFamily="2" charset="2"/>
              <a:buChar char="ü"/>
            </a:pPr>
            <a:r>
              <a:rPr lang="en-US" b="1" dirty="0" smtClean="0">
                <a:latin typeface="Arial" pitchFamily="34" charset="0"/>
                <a:cs typeface="Arial" pitchFamily="34" charset="0"/>
              </a:rPr>
              <a:t>Confusion Matrix:</a:t>
            </a:r>
          </a:p>
          <a:p>
            <a:endParaRPr lang="en-US" dirty="0" smtClean="0"/>
          </a:p>
          <a:p>
            <a:endParaRPr lang="en-US" dirty="0" smtClean="0"/>
          </a:p>
          <a:p>
            <a:endParaRPr lang="en-US" dirty="0" smtClean="0"/>
          </a:p>
          <a:p>
            <a:endParaRPr lang="en-US" dirty="0" smtClean="0"/>
          </a:p>
          <a:p>
            <a:endParaRPr lang="en-US" dirty="0"/>
          </a:p>
        </p:txBody>
      </p:sp>
      <p:pic>
        <p:nvPicPr>
          <p:cNvPr id="6" name="Picture 5" descr="rf_conf_matrics.png"/>
          <p:cNvPicPr>
            <a:picLocks noChangeAspect="1"/>
          </p:cNvPicPr>
          <p:nvPr/>
        </p:nvPicPr>
        <p:blipFill>
          <a:blip r:embed="rId3"/>
          <a:stretch>
            <a:fillRect/>
          </a:stretch>
        </p:blipFill>
        <p:spPr>
          <a:xfrm>
            <a:off x="316523" y="2025772"/>
            <a:ext cx="3950677" cy="1535723"/>
          </a:xfrm>
          <a:prstGeom prst="rect">
            <a:avLst/>
          </a:prstGeom>
        </p:spPr>
      </p:pic>
      <p:pic>
        <p:nvPicPr>
          <p:cNvPr id="8" name="Picture 7" descr="cross_val_conf_matr.png"/>
          <p:cNvPicPr>
            <a:picLocks noChangeAspect="1"/>
          </p:cNvPicPr>
          <p:nvPr/>
        </p:nvPicPr>
        <p:blipFill>
          <a:blip r:embed="rId4"/>
          <a:stretch>
            <a:fillRect/>
          </a:stretch>
        </p:blipFill>
        <p:spPr>
          <a:xfrm>
            <a:off x="5087815" y="2025771"/>
            <a:ext cx="3615071" cy="1535723"/>
          </a:xfrm>
          <a:prstGeom prst="rect">
            <a:avLst/>
          </a:prstGeom>
        </p:spPr>
      </p:pic>
      <p:sp>
        <p:nvSpPr>
          <p:cNvPr id="9" name="TextBox 8"/>
          <p:cNvSpPr txBox="1"/>
          <p:nvPr/>
        </p:nvSpPr>
        <p:spPr>
          <a:xfrm>
            <a:off x="143592" y="3625334"/>
            <a:ext cx="8815213" cy="369332"/>
          </a:xfrm>
          <a:prstGeom prst="rect">
            <a:avLst/>
          </a:prstGeom>
          <a:noFill/>
        </p:spPr>
        <p:txBody>
          <a:bodyPr wrap="square" rtlCol="0">
            <a:spAutoFit/>
          </a:bodyPr>
          <a:lstStyle/>
          <a:p>
            <a:pPr>
              <a:buFont typeface="Wingdings" pitchFamily="2" charset="2"/>
              <a:buChar char="ü"/>
            </a:pPr>
            <a:r>
              <a:rPr lang="en-US" b="1" dirty="0" smtClean="0">
                <a:latin typeface="Arial" pitchFamily="34" charset="0"/>
                <a:cs typeface="Arial" pitchFamily="34" charset="0"/>
              </a:rPr>
              <a:t>Classification Report:</a:t>
            </a:r>
            <a:endParaRPr lang="en-US" b="1" dirty="0">
              <a:latin typeface="Arial" pitchFamily="34" charset="0"/>
              <a:cs typeface="Arial" pitchFamily="34" charset="0"/>
            </a:endParaRPr>
          </a:p>
        </p:txBody>
      </p:sp>
      <p:pic>
        <p:nvPicPr>
          <p:cNvPr id="10" name="Picture 9" descr="rf_classfn_report.png"/>
          <p:cNvPicPr>
            <a:picLocks noChangeAspect="1"/>
          </p:cNvPicPr>
          <p:nvPr/>
        </p:nvPicPr>
        <p:blipFill>
          <a:blip r:embed="rId5"/>
          <a:stretch>
            <a:fillRect/>
          </a:stretch>
        </p:blipFill>
        <p:spPr>
          <a:xfrm>
            <a:off x="481785" y="3994666"/>
            <a:ext cx="3785415" cy="1409672"/>
          </a:xfrm>
          <a:prstGeom prst="rect">
            <a:avLst/>
          </a:prstGeom>
        </p:spPr>
      </p:pic>
      <p:pic>
        <p:nvPicPr>
          <p:cNvPr id="11" name="Picture 10" descr="cross_val_class._report.png"/>
          <p:cNvPicPr>
            <a:picLocks noChangeAspect="1"/>
          </p:cNvPicPr>
          <p:nvPr/>
        </p:nvPicPr>
        <p:blipFill>
          <a:blip r:embed="rId6"/>
          <a:stretch>
            <a:fillRect/>
          </a:stretch>
        </p:blipFill>
        <p:spPr>
          <a:xfrm>
            <a:off x="5087815" y="3842266"/>
            <a:ext cx="3870990" cy="1562072"/>
          </a:xfrm>
          <a:prstGeom prst="rect">
            <a:avLst/>
          </a:prstGeom>
        </p:spPr>
      </p:pic>
      <p:cxnSp>
        <p:nvCxnSpPr>
          <p:cNvPr id="13" name="Straight Connector 12"/>
          <p:cNvCxnSpPr/>
          <p:nvPr/>
        </p:nvCxnSpPr>
        <p:spPr>
          <a:xfrm rot="5400000">
            <a:off x="2297724" y="3165230"/>
            <a:ext cx="4478215" cy="1588"/>
          </a:xfrm>
          <a:prstGeom prst="line">
            <a:avLst/>
          </a:prstGeom>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130019" y="5556738"/>
            <a:ext cx="8815213" cy="1477328"/>
          </a:xfrm>
          <a:prstGeom prst="rect">
            <a:avLst/>
          </a:prstGeom>
          <a:noFill/>
        </p:spPr>
        <p:txBody>
          <a:bodyPr wrap="square" rtlCol="0">
            <a:spAutoFit/>
          </a:bodyPr>
          <a:lstStyle/>
          <a:p>
            <a:pPr>
              <a:buFont typeface="Wingdings" pitchFamily="2" charset="2"/>
              <a:buChar char="§"/>
            </a:pPr>
            <a:r>
              <a:rPr lang="en-US" dirty="0" smtClean="0">
                <a:latin typeface="Arial" pitchFamily="34" charset="0"/>
                <a:cs typeface="Arial" pitchFamily="34" charset="0"/>
              </a:rPr>
              <a:t>By observing both train &amp; cross-validation dataset, it is clear that Accuracy of both almost same(no drastic difference).</a:t>
            </a:r>
          </a:p>
          <a:p>
            <a:pPr>
              <a:buFont typeface="Wingdings" pitchFamily="2" charset="2"/>
              <a:buChar char="§"/>
            </a:pPr>
            <a:r>
              <a:rPr lang="en-US" dirty="0" smtClean="0">
                <a:latin typeface="Arial" pitchFamily="34" charset="0"/>
                <a:cs typeface="Arial" pitchFamily="34" charset="0"/>
              </a:rPr>
              <a:t>Also precision, recall &amp; f1-score observe to be close.</a:t>
            </a:r>
          </a:p>
          <a:p>
            <a:r>
              <a:rPr lang="en-US" dirty="0" smtClean="0">
                <a:latin typeface="Arial" pitchFamily="34" charset="0"/>
                <a:cs typeface="Arial" pitchFamily="34" charset="0"/>
              </a:rPr>
              <a:t>    so it’s clear that our </a:t>
            </a:r>
            <a:r>
              <a:rPr lang="en-US" b="1" dirty="0" smtClean="0">
                <a:latin typeface="Arial" pitchFamily="34" charset="0"/>
                <a:cs typeface="Arial" pitchFamily="34" charset="0"/>
              </a:rPr>
              <a:t>model is best fit </a:t>
            </a:r>
            <a:r>
              <a:rPr lang="en-US" dirty="0" smtClean="0">
                <a:latin typeface="Arial" pitchFamily="34" charset="0"/>
                <a:cs typeface="Arial" pitchFamily="34" charset="0"/>
              </a:rPr>
              <a:t>&amp; there is no over fit as well as under fit.</a:t>
            </a:r>
          </a:p>
          <a:p>
            <a:pPr>
              <a:buFont typeface="Wingdings" pitchFamily="2" charset="2"/>
              <a:buChar char="§"/>
            </a:pPr>
            <a:endParaRPr lang="en-US" dirty="0" smtClean="0"/>
          </a:p>
        </p:txBody>
      </p:sp>
    </p:spTree>
    <p:extLst>
      <p:ext uri="{BB962C8B-B14F-4D97-AF65-F5344CB8AC3E}">
        <p14:creationId xmlns="" xmlns:p14="http://schemas.microsoft.com/office/powerpoint/2010/main" val="352971572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AE59A5BB-0664-AB40-BC0B-4DAA399B0C7D}"/>
              </a:ext>
            </a:extLst>
          </p:cNvPr>
          <p:cNvSpPr txBox="1"/>
          <p:nvPr/>
        </p:nvSpPr>
        <p:spPr>
          <a:xfrm>
            <a:off x="0" y="34550"/>
            <a:ext cx="7771754" cy="523220"/>
          </a:xfrm>
          <a:prstGeom prst="rect">
            <a:avLst/>
          </a:prstGeom>
          <a:noFill/>
        </p:spPr>
        <p:txBody>
          <a:bodyPr wrap="square" rtlCol="0">
            <a:spAutoFit/>
          </a:bodyPr>
          <a:lstStyle/>
          <a:p>
            <a:r>
              <a:rPr lang="en-US" sz="2800" b="1" dirty="0">
                <a:solidFill>
                  <a:srgbClr val="002776"/>
                </a:solidFill>
                <a:latin typeface="Arial"/>
                <a:ea typeface="+mj-ea"/>
                <a:cs typeface="+mj-cs"/>
              </a:rPr>
              <a:t>Model Deployment </a:t>
            </a:r>
            <a:r>
              <a:rPr lang="en-US" sz="2800" b="1" dirty="0" smtClean="0">
                <a:solidFill>
                  <a:srgbClr val="002776"/>
                </a:solidFill>
                <a:latin typeface="Arial"/>
                <a:ea typeface="+mj-ea"/>
                <a:cs typeface="+mj-cs"/>
              </a:rPr>
              <a:t>using Flask Framework:- </a:t>
            </a:r>
            <a:endParaRPr lang="en-US" sz="2800" b="1" dirty="0">
              <a:solidFill>
                <a:srgbClr val="002776"/>
              </a:solidFill>
              <a:latin typeface="Arial"/>
              <a:ea typeface="+mj-ea"/>
              <a:cs typeface="+mj-cs"/>
            </a:endParaRPr>
          </a:p>
        </p:txBody>
      </p:sp>
      <p:pic>
        <p:nvPicPr>
          <p:cNvPr id="3" name="Picture 2">
            <a:extLst>
              <a:ext uri="{FF2B5EF4-FFF2-40B4-BE49-F238E27FC236}">
                <a16:creationId xmlns:a16="http://schemas.microsoft.com/office/drawing/2014/main" xmlns="" id="{F7D9F9E0-3CD0-344E-8246-A864795FF464}"/>
              </a:ext>
            </a:extLst>
          </p:cNvPr>
          <p:cNvPicPr>
            <a:picLocks noChangeAspect="1"/>
          </p:cNvPicPr>
          <p:nvPr/>
        </p:nvPicPr>
        <p:blipFill>
          <a:blip r:embed="rId2"/>
          <a:stretch>
            <a:fillRect/>
          </a:stretch>
        </p:blipFill>
        <p:spPr>
          <a:xfrm>
            <a:off x="7771754" y="100245"/>
            <a:ext cx="1187051" cy="411359"/>
          </a:xfrm>
          <a:prstGeom prst="rect">
            <a:avLst/>
          </a:prstGeom>
        </p:spPr>
      </p:pic>
      <p:sp>
        <p:nvSpPr>
          <p:cNvPr id="4" name="TextBox 3"/>
          <p:cNvSpPr txBox="1"/>
          <p:nvPr/>
        </p:nvSpPr>
        <p:spPr>
          <a:xfrm>
            <a:off x="152400" y="694565"/>
            <a:ext cx="8806405" cy="1200329"/>
          </a:xfrm>
          <a:prstGeom prst="rect">
            <a:avLst/>
          </a:prstGeom>
          <a:noFill/>
        </p:spPr>
        <p:txBody>
          <a:bodyPr wrap="square" rtlCol="0">
            <a:spAutoFit/>
          </a:bodyPr>
          <a:lstStyle/>
          <a:p>
            <a:pPr>
              <a:buFont typeface="Wingdings" pitchFamily="2" charset="2"/>
              <a:buChar char="§"/>
            </a:pPr>
            <a:r>
              <a:rPr lang="en-US" dirty="0" smtClean="0">
                <a:latin typeface="Arial" pitchFamily="34" charset="0"/>
                <a:cs typeface="Arial" pitchFamily="34" charset="0"/>
              </a:rPr>
              <a:t>With help of Flask web framework we build the web application. </a:t>
            </a:r>
          </a:p>
          <a:p>
            <a:pPr>
              <a:buFont typeface="Wingdings" pitchFamily="2" charset="2"/>
              <a:buChar char="§"/>
            </a:pPr>
            <a:r>
              <a:rPr lang="en-US" dirty="0" smtClean="0">
                <a:latin typeface="Arial" pitchFamily="34" charset="0"/>
                <a:cs typeface="Arial" pitchFamily="34" charset="0"/>
              </a:rPr>
              <a:t>we upload test dataset in ‘.csv’ format.</a:t>
            </a:r>
          </a:p>
          <a:p>
            <a:pPr>
              <a:buFont typeface="Wingdings" pitchFamily="2" charset="2"/>
              <a:buChar char="§"/>
            </a:pPr>
            <a:endParaRPr lang="en-US" dirty="0" smtClean="0">
              <a:latin typeface="Arial" pitchFamily="34" charset="0"/>
              <a:cs typeface="Arial" pitchFamily="34" charset="0"/>
            </a:endParaRPr>
          </a:p>
          <a:p>
            <a:pPr>
              <a:buFont typeface="Wingdings" pitchFamily="2" charset="2"/>
              <a:buChar char="q"/>
            </a:pPr>
            <a:r>
              <a:rPr lang="en-US" dirty="0" smtClean="0">
                <a:latin typeface="Arial" pitchFamily="34" charset="0"/>
                <a:cs typeface="Arial" pitchFamily="34" charset="0"/>
              </a:rPr>
              <a:t> we did it for both </a:t>
            </a:r>
            <a:r>
              <a:rPr lang="en-US" b="1" dirty="0" smtClean="0">
                <a:latin typeface="Arial" pitchFamily="34" charset="0"/>
                <a:cs typeface="Arial" pitchFamily="34" charset="0"/>
              </a:rPr>
              <a:t>text box </a:t>
            </a:r>
            <a:r>
              <a:rPr lang="en-US" dirty="0" smtClean="0">
                <a:latin typeface="Arial" pitchFamily="34" charset="0"/>
                <a:cs typeface="Arial" pitchFamily="34" charset="0"/>
              </a:rPr>
              <a:t>&amp; </a:t>
            </a:r>
            <a:r>
              <a:rPr lang="en-US" b="1" dirty="0" smtClean="0">
                <a:latin typeface="Arial" pitchFamily="34" charset="0"/>
                <a:cs typeface="Arial" pitchFamily="34" charset="0"/>
              </a:rPr>
              <a:t>csv file </a:t>
            </a:r>
            <a:r>
              <a:rPr lang="en-US" dirty="0" smtClean="0">
                <a:latin typeface="Arial" pitchFamily="34" charset="0"/>
                <a:cs typeface="Arial" pitchFamily="34" charset="0"/>
              </a:rPr>
              <a:t>to obtain the predictions:</a:t>
            </a:r>
            <a:endParaRPr lang="en-US" dirty="0">
              <a:latin typeface="Arial" pitchFamily="34" charset="0"/>
              <a:cs typeface="Arial" pitchFamily="34" charset="0"/>
            </a:endParaRPr>
          </a:p>
        </p:txBody>
      </p:sp>
      <p:sp>
        <p:nvSpPr>
          <p:cNvPr id="5" name="TextBox 4"/>
          <p:cNvSpPr txBox="1"/>
          <p:nvPr/>
        </p:nvSpPr>
        <p:spPr>
          <a:xfrm>
            <a:off x="152400" y="879231"/>
            <a:ext cx="184731" cy="369332"/>
          </a:xfrm>
          <a:prstGeom prst="rect">
            <a:avLst/>
          </a:prstGeom>
          <a:noFill/>
        </p:spPr>
        <p:txBody>
          <a:bodyPr wrap="none" rtlCol="0">
            <a:spAutoFit/>
          </a:bodyPr>
          <a:lstStyle/>
          <a:p>
            <a:endParaRPr lang="en-US" dirty="0"/>
          </a:p>
        </p:txBody>
      </p:sp>
      <p:pic>
        <p:nvPicPr>
          <p:cNvPr id="6" name="Picture 5" descr="deployment box.png"/>
          <p:cNvPicPr>
            <a:picLocks noChangeAspect="1"/>
          </p:cNvPicPr>
          <p:nvPr/>
        </p:nvPicPr>
        <p:blipFill>
          <a:blip r:embed="rId3"/>
          <a:stretch>
            <a:fillRect/>
          </a:stretch>
        </p:blipFill>
        <p:spPr>
          <a:xfrm>
            <a:off x="2321169" y="1894894"/>
            <a:ext cx="6637636" cy="2657846"/>
          </a:xfrm>
          <a:prstGeom prst="rect">
            <a:avLst/>
          </a:prstGeom>
        </p:spPr>
      </p:pic>
      <p:sp>
        <p:nvSpPr>
          <p:cNvPr id="7" name="TextBox 6"/>
          <p:cNvSpPr txBox="1"/>
          <p:nvPr/>
        </p:nvSpPr>
        <p:spPr>
          <a:xfrm>
            <a:off x="337131" y="4970585"/>
            <a:ext cx="8806869" cy="1477328"/>
          </a:xfrm>
          <a:prstGeom prst="rect">
            <a:avLst/>
          </a:prstGeom>
          <a:noFill/>
        </p:spPr>
        <p:txBody>
          <a:bodyPr wrap="square" rtlCol="0">
            <a:spAutoFit/>
          </a:bodyPr>
          <a:lstStyle/>
          <a:p>
            <a:pPr>
              <a:buFont typeface="Wingdings" pitchFamily="2" charset="2"/>
              <a:buChar char="§"/>
            </a:pPr>
            <a:r>
              <a:rPr lang="en-US" dirty="0" smtClean="0">
                <a:latin typeface="Arial" pitchFamily="34" charset="0"/>
                <a:cs typeface="Arial" pitchFamily="34" charset="0"/>
              </a:rPr>
              <a:t>At a time it gives only one output either from ‘text box’ or ‘.csv file’</a:t>
            </a:r>
          </a:p>
          <a:p>
            <a:pPr>
              <a:buFont typeface="Wingdings" pitchFamily="2" charset="2"/>
              <a:buChar char="§"/>
            </a:pPr>
            <a:r>
              <a:rPr lang="en-US" dirty="0" smtClean="0">
                <a:latin typeface="Arial" pitchFamily="34" charset="0"/>
                <a:cs typeface="Arial" pitchFamily="34" charset="0"/>
              </a:rPr>
              <a:t> In ‘text box’ put whatever string input it gives </a:t>
            </a:r>
            <a:r>
              <a:rPr lang="en-US" b="1" dirty="0" smtClean="0">
                <a:latin typeface="Arial" pitchFamily="34" charset="0"/>
                <a:cs typeface="Arial" pitchFamily="34" charset="0"/>
              </a:rPr>
              <a:t>Abusive </a:t>
            </a:r>
            <a:r>
              <a:rPr lang="en-US" dirty="0" smtClean="0">
                <a:latin typeface="Arial" pitchFamily="34" charset="0"/>
                <a:cs typeface="Arial" pitchFamily="34" charset="0"/>
              </a:rPr>
              <a:t>or </a:t>
            </a:r>
            <a:r>
              <a:rPr lang="en-US" b="1" dirty="0" smtClean="0">
                <a:latin typeface="Arial" pitchFamily="34" charset="0"/>
                <a:cs typeface="Arial" pitchFamily="34" charset="0"/>
              </a:rPr>
              <a:t>Non Abusive </a:t>
            </a:r>
            <a:r>
              <a:rPr lang="en-US" dirty="0" smtClean="0">
                <a:latin typeface="Arial" pitchFamily="34" charset="0"/>
                <a:cs typeface="Arial" pitchFamily="34" charset="0"/>
              </a:rPr>
              <a:t>as an </a:t>
            </a:r>
            <a:r>
              <a:rPr lang="en-US" b="1" dirty="0" smtClean="0">
                <a:latin typeface="Arial" pitchFamily="34" charset="0"/>
                <a:cs typeface="Arial" pitchFamily="34" charset="0"/>
              </a:rPr>
              <a:t>output</a:t>
            </a:r>
            <a:r>
              <a:rPr lang="en-US" dirty="0" smtClean="0">
                <a:latin typeface="Arial" pitchFamily="34" charset="0"/>
                <a:cs typeface="Arial" pitchFamily="34" charset="0"/>
              </a:rPr>
              <a:t>.</a:t>
            </a:r>
          </a:p>
          <a:p>
            <a:pPr>
              <a:buFont typeface="Wingdings" pitchFamily="2" charset="2"/>
              <a:buChar char="§"/>
            </a:pPr>
            <a:r>
              <a:rPr lang="en-US" dirty="0" smtClean="0">
                <a:latin typeface="Arial" pitchFamily="34" charset="0"/>
                <a:cs typeface="Arial" pitchFamily="34" charset="0"/>
              </a:rPr>
              <a:t>For ‘.csv file’ put an test data csv file &amp; it gives the prediction of whole observations as an </a:t>
            </a:r>
            <a:r>
              <a:rPr lang="en-US" b="1" dirty="0" smtClean="0">
                <a:latin typeface="Arial" pitchFamily="34" charset="0"/>
                <a:cs typeface="Arial" pitchFamily="34" charset="0"/>
              </a:rPr>
              <a:t>Abusive</a:t>
            </a:r>
            <a:r>
              <a:rPr lang="en-US" dirty="0" smtClean="0">
                <a:latin typeface="Arial" pitchFamily="34" charset="0"/>
                <a:cs typeface="Arial" pitchFamily="34" charset="0"/>
              </a:rPr>
              <a:t> or </a:t>
            </a:r>
            <a:r>
              <a:rPr lang="en-US" b="1" dirty="0" smtClean="0">
                <a:latin typeface="Arial" pitchFamily="34" charset="0"/>
                <a:cs typeface="Arial" pitchFamily="34" charset="0"/>
              </a:rPr>
              <a:t>Non Abusive </a:t>
            </a:r>
            <a:r>
              <a:rPr lang="en-US" dirty="0" smtClean="0">
                <a:latin typeface="Arial" pitchFamily="34" charset="0"/>
                <a:cs typeface="Arial" pitchFamily="34" charset="0"/>
              </a:rPr>
              <a:t>in ‘</a:t>
            </a:r>
            <a:r>
              <a:rPr lang="en-US" b="1" dirty="0" smtClean="0">
                <a:latin typeface="Arial" pitchFamily="34" charset="0"/>
                <a:cs typeface="Arial" pitchFamily="34" charset="0"/>
              </a:rPr>
              <a:t>csv file’ format. </a:t>
            </a:r>
            <a:endParaRPr lang="en-US" b="1" dirty="0">
              <a:latin typeface="Arial" pitchFamily="34" charset="0"/>
              <a:cs typeface="Arial" pitchFamily="34" charset="0"/>
            </a:endParaRPr>
          </a:p>
        </p:txBody>
      </p:sp>
      <p:sp>
        <p:nvSpPr>
          <p:cNvPr id="8" name="Right Arrow 7"/>
          <p:cNvSpPr/>
          <p:nvPr/>
        </p:nvSpPr>
        <p:spPr>
          <a:xfrm>
            <a:off x="1606062" y="2836985"/>
            <a:ext cx="978408" cy="328246"/>
          </a:xfrm>
          <a:prstGeom prst="right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70C0"/>
              </a:solidFill>
            </a:endParaRPr>
          </a:p>
        </p:txBody>
      </p:sp>
      <p:sp>
        <p:nvSpPr>
          <p:cNvPr id="9" name="TextBox 8"/>
          <p:cNvSpPr txBox="1"/>
          <p:nvPr/>
        </p:nvSpPr>
        <p:spPr>
          <a:xfrm>
            <a:off x="337131" y="2795899"/>
            <a:ext cx="1120820" cy="369332"/>
          </a:xfrm>
          <a:prstGeom prst="rect">
            <a:avLst/>
          </a:prstGeom>
          <a:noFill/>
        </p:spPr>
        <p:txBody>
          <a:bodyPr wrap="none" rtlCol="0">
            <a:spAutoFit/>
          </a:bodyPr>
          <a:lstStyle/>
          <a:p>
            <a:r>
              <a:rPr lang="en-US" b="1" dirty="0" smtClean="0"/>
              <a:t>Text box</a:t>
            </a:r>
            <a:endParaRPr lang="en-US" b="1" dirty="0"/>
          </a:p>
        </p:txBody>
      </p:sp>
      <p:sp>
        <p:nvSpPr>
          <p:cNvPr id="10" name="Right Arrow 9"/>
          <p:cNvSpPr/>
          <p:nvPr/>
        </p:nvSpPr>
        <p:spPr>
          <a:xfrm>
            <a:off x="1606062" y="3751325"/>
            <a:ext cx="978408" cy="312655"/>
          </a:xfrm>
          <a:prstGeom prst="right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442930" y="3694648"/>
            <a:ext cx="1015021" cy="369332"/>
          </a:xfrm>
          <a:prstGeom prst="rect">
            <a:avLst/>
          </a:prstGeom>
          <a:noFill/>
        </p:spPr>
        <p:txBody>
          <a:bodyPr wrap="none" rtlCol="0">
            <a:spAutoFit/>
          </a:bodyPr>
          <a:lstStyle/>
          <a:p>
            <a:r>
              <a:rPr lang="en-US" b="1" dirty="0" smtClean="0"/>
              <a:t>.csv file</a:t>
            </a:r>
            <a:endParaRPr lang="en-US" b="1" dirty="0"/>
          </a:p>
        </p:txBody>
      </p:sp>
      <p:cxnSp>
        <p:nvCxnSpPr>
          <p:cNvPr id="13" name="Straight Connector 12"/>
          <p:cNvCxnSpPr/>
          <p:nvPr/>
        </p:nvCxnSpPr>
        <p:spPr>
          <a:xfrm>
            <a:off x="152400" y="1894894"/>
            <a:ext cx="8806405"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5400000">
            <a:off x="-1176523" y="3223817"/>
            <a:ext cx="2657846"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153194" y="4553534"/>
            <a:ext cx="8805611"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rot="5400000">
            <a:off x="7629485" y="3225802"/>
            <a:ext cx="2658640" cy="1588"/>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 xmlns:p14="http://schemas.microsoft.com/office/powerpoint/2010/main" val="6173298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19D86404-1544-8B44-90C8-512642C56C92}"/>
              </a:ext>
            </a:extLst>
          </p:cNvPr>
          <p:cNvPicPr>
            <a:picLocks noChangeAspect="1"/>
          </p:cNvPicPr>
          <p:nvPr/>
        </p:nvPicPr>
        <p:blipFill>
          <a:blip r:embed="rId2"/>
          <a:stretch>
            <a:fillRect/>
          </a:stretch>
        </p:blipFill>
        <p:spPr>
          <a:xfrm>
            <a:off x="7812741" y="111861"/>
            <a:ext cx="1187051" cy="411359"/>
          </a:xfrm>
          <a:prstGeom prst="rect">
            <a:avLst/>
          </a:prstGeom>
        </p:spPr>
      </p:pic>
      <p:sp>
        <p:nvSpPr>
          <p:cNvPr id="6" name="TextBox 5"/>
          <p:cNvSpPr txBox="1"/>
          <p:nvPr/>
        </p:nvSpPr>
        <p:spPr>
          <a:xfrm>
            <a:off x="0" y="0"/>
            <a:ext cx="7976864" cy="523220"/>
          </a:xfrm>
          <a:prstGeom prst="rect">
            <a:avLst/>
          </a:prstGeom>
          <a:noFill/>
        </p:spPr>
        <p:txBody>
          <a:bodyPr wrap="none" rtlCol="0">
            <a:spAutoFit/>
          </a:bodyPr>
          <a:lstStyle/>
          <a:p>
            <a:r>
              <a:rPr lang="en-US" sz="2800" b="1" dirty="0" smtClean="0">
                <a:solidFill>
                  <a:srgbClr val="0070C0"/>
                </a:solidFill>
              </a:rPr>
              <a:t>Results/Predictions obtain from deployment:-</a:t>
            </a:r>
            <a:endParaRPr lang="en-US" sz="2800" b="1" dirty="0">
              <a:solidFill>
                <a:srgbClr val="0070C0"/>
              </a:solidFill>
            </a:endParaRPr>
          </a:p>
        </p:txBody>
      </p:sp>
      <p:sp>
        <p:nvSpPr>
          <p:cNvPr id="7" name="TextBox 6"/>
          <p:cNvSpPr txBox="1"/>
          <p:nvPr/>
        </p:nvSpPr>
        <p:spPr>
          <a:xfrm>
            <a:off x="152400" y="523220"/>
            <a:ext cx="8847392" cy="369332"/>
          </a:xfrm>
          <a:prstGeom prst="rect">
            <a:avLst/>
          </a:prstGeom>
          <a:noFill/>
        </p:spPr>
        <p:txBody>
          <a:bodyPr wrap="square" rtlCol="0">
            <a:spAutoFit/>
          </a:bodyPr>
          <a:lstStyle/>
          <a:p>
            <a:pPr>
              <a:buFont typeface="Wingdings" pitchFamily="2" charset="2"/>
              <a:buChar char="q"/>
            </a:pPr>
            <a:r>
              <a:rPr lang="en-US" b="1" u="sng" dirty="0" smtClean="0">
                <a:latin typeface="Arial" pitchFamily="34" charset="0"/>
                <a:cs typeface="Arial" pitchFamily="34" charset="0"/>
              </a:rPr>
              <a:t>Output of single string:</a:t>
            </a:r>
            <a:endParaRPr lang="en-US" b="1" u="sng" dirty="0">
              <a:latin typeface="Arial" pitchFamily="34" charset="0"/>
              <a:cs typeface="Arial" pitchFamily="34" charset="0"/>
            </a:endParaRPr>
          </a:p>
        </p:txBody>
      </p:sp>
      <p:pic>
        <p:nvPicPr>
          <p:cNvPr id="8" name="Picture 7" descr="abusive result.png"/>
          <p:cNvPicPr>
            <a:picLocks noChangeAspect="1"/>
          </p:cNvPicPr>
          <p:nvPr/>
        </p:nvPicPr>
        <p:blipFill>
          <a:blip r:embed="rId3"/>
          <a:stretch>
            <a:fillRect/>
          </a:stretch>
        </p:blipFill>
        <p:spPr>
          <a:xfrm>
            <a:off x="436371" y="1241748"/>
            <a:ext cx="3654983" cy="1771084"/>
          </a:xfrm>
          <a:prstGeom prst="rect">
            <a:avLst/>
          </a:prstGeom>
        </p:spPr>
      </p:pic>
      <p:pic>
        <p:nvPicPr>
          <p:cNvPr id="9" name="Picture 8" descr="non abusive result.png"/>
          <p:cNvPicPr>
            <a:picLocks noChangeAspect="1"/>
          </p:cNvPicPr>
          <p:nvPr/>
        </p:nvPicPr>
        <p:blipFill>
          <a:blip r:embed="rId4"/>
          <a:stretch>
            <a:fillRect/>
          </a:stretch>
        </p:blipFill>
        <p:spPr>
          <a:xfrm>
            <a:off x="4935415" y="1241747"/>
            <a:ext cx="3475203" cy="1771085"/>
          </a:xfrm>
          <a:prstGeom prst="rect">
            <a:avLst/>
          </a:prstGeom>
        </p:spPr>
      </p:pic>
      <p:sp>
        <p:nvSpPr>
          <p:cNvPr id="10" name="TextBox 9"/>
          <p:cNvSpPr txBox="1"/>
          <p:nvPr/>
        </p:nvSpPr>
        <p:spPr>
          <a:xfrm>
            <a:off x="1207477" y="892552"/>
            <a:ext cx="2036135" cy="338554"/>
          </a:xfrm>
          <a:prstGeom prst="rect">
            <a:avLst/>
          </a:prstGeom>
          <a:noFill/>
        </p:spPr>
        <p:txBody>
          <a:bodyPr wrap="none" rtlCol="0">
            <a:spAutoFit/>
          </a:bodyPr>
          <a:lstStyle/>
          <a:p>
            <a:r>
              <a:rPr lang="en-US" sz="1600" b="1" dirty="0" smtClean="0"/>
              <a:t>Abusive </a:t>
            </a:r>
            <a:r>
              <a:rPr lang="en-US" sz="1600" dirty="0" smtClean="0"/>
              <a:t>Prediction</a:t>
            </a:r>
            <a:endParaRPr lang="en-US" sz="1600" dirty="0"/>
          </a:p>
        </p:txBody>
      </p:sp>
      <p:sp>
        <p:nvSpPr>
          <p:cNvPr id="11" name="TextBox 10"/>
          <p:cNvSpPr txBox="1"/>
          <p:nvPr/>
        </p:nvSpPr>
        <p:spPr>
          <a:xfrm>
            <a:off x="5467844" y="920969"/>
            <a:ext cx="2509020" cy="338554"/>
          </a:xfrm>
          <a:prstGeom prst="rect">
            <a:avLst/>
          </a:prstGeom>
          <a:noFill/>
        </p:spPr>
        <p:txBody>
          <a:bodyPr wrap="none" rtlCol="0">
            <a:spAutoFit/>
          </a:bodyPr>
          <a:lstStyle/>
          <a:p>
            <a:r>
              <a:rPr lang="en-US" sz="1600" b="1" dirty="0" smtClean="0"/>
              <a:t>Non Abusive </a:t>
            </a:r>
            <a:r>
              <a:rPr lang="en-US" sz="1600" dirty="0" smtClean="0"/>
              <a:t>Prediction</a:t>
            </a:r>
            <a:endParaRPr lang="en-US" sz="1600" dirty="0"/>
          </a:p>
        </p:txBody>
      </p:sp>
      <p:sp>
        <p:nvSpPr>
          <p:cNvPr id="12" name="TextBox 11"/>
          <p:cNvSpPr txBox="1"/>
          <p:nvPr/>
        </p:nvSpPr>
        <p:spPr>
          <a:xfrm>
            <a:off x="152400" y="3305908"/>
            <a:ext cx="2348720" cy="369332"/>
          </a:xfrm>
          <a:prstGeom prst="rect">
            <a:avLst/>
          </a:prstGeom>
          <a:noFill/>
        </p:spPr>
        <p:txBody>
          <a:bodyPr wrap="none" rtlCol="0">
            <a:spAutoFit/>
          </a:bodyPr>
          <a:lstStyle/>
          <a:p>
            <a:pPr>
              <a:buFont typeface="Wingdings" pitchFamily="2" charset="2"/>
              <a:buChar char="q"/>
            </a:pPr>
            <a:r>
              <a:rPr lang="en-US" b="1" u="sng" dirty="0" smtClean="0">
                <a:latin typeface="Arial" pitchFamily="34" charset="0"/>
                <a:cs typeface="Arial" pitchFamily="34" charset="0"/>
              </a:rPr>
              <a:t>Output of csv file:</a:t>
            </a:r>
            <a:endParaRPr lang="en-US" b="1" u="sng" dirty="0">
              <a:latin typeface="Arial" pitchFamily="34" charset="0"/>
              <a:cs typeface="Arial" pitchFamily="34" charset="0"/>
            </a:endParaRPr>
          </a:p>
        </p:txBody>
      </p:sp>
      <p:pic>
        <p:nvPicPr>
          <p:cNvPr id="13" name="Picture 12" descr=".csv view.png"/>
          <p:cNvPicPr>
            <a:picLocks noChangeAspect="1"/>
          </p:cNvPicPr>
          <p:nvPr/>
        </p:nvPicPr>
        <p:blipFill>
          <a:blip r:embed="rId5"/>
          <a:stretch>
            <a:fillRect/>
          </a:stretch>
        </p:blipFill>
        <p:spPr>
          <a:xfrm>
            <a:off x="436371" y="4302356"/>
            <a:ext cx="2594120" cy="1651036"/>
          </a:xfrm>
          <a:prstGeom prst="rect">
            <a:avLst/>
          </a:prstGeom>
        </p:spPr>
      </p:pic>
      <p:pic>
        <p:nvPicPr>
          <p:cNvPr id="14" name="Picture 13" descr="csv pred results.png"/>
          <p:cNvPicPr>
            <a:picLocks noChangeAspect="1"/>
          </p:cNvPicPr>
          <p:nvPr/>
        </p:nvPicPr>
        <p:blipFill>
          <a:blip r:embed="rId6"/>
          <a:stretch>
            <a:fillRect/>
          </a:stretch>
        </p:blipFill>
        <p:spPr>
          <a:xfrm>
            <a:off x="4262029" y="4004641"/>
            <a:ext cx="4506833" cy="1957904"/>
          </a:xfrm>
          <a:prstGeom prst="rect">
            <a:avLst/>
          </a:prstGeom>
        </p:spPr>
      </p:pic>
      <p:sp>
        <p:nvSpPr>
          <p:cNvPr id="15" name="TextBox 14"/>
          <p:cNvSpPr txBox="1"/>
          <p:nvPr/>
        </p:nvSpPr>
        <p:spPr>
          <a:xfrm>
            <a:off x="703385" y="3835364"/>
            <a:ext cx="1923925" cy="338554"/>
          </a:xfrm>
          <a:prstGeom prst="rect">
            <a:avLst/>
          </a:prstGeom>
          <a:noFill/>
        </p:spPr>
        <p:txBody>
          <a:bodyPr wrap="none" rtlCol="0">
            <a:spAutoFit/>
          </a:bodyPr>
          <a:lstStyle/>
          <a:p>
            <a:r>
              <a:rPr lang="en-US" sz="1600" b="1" dirty="0" smtClean="0"/>
              <a:t>Select</a:t>
            </a:r>
            <a:r>
              <a:rPr lang="en-US" sz="1600" dirty="0" smtClean="0"/>
              <a:t> the test file</a:t>
            </a:r>
            <a:endParaRPr lang="en-US" sz="1600" dirty="0"/>
          </a:p>
        </p:txBody>
      </p:sp>
      <p:sp>
        <p:nvSpPr>
          <p:cNvPr id="16" name="TextBox 15"/>
          <p:cNvSpPr txBox="1"/>
          <p:nvPr/>
        </p:nvSpPr>
        <p:spPr>
          <a:xfrm>
            <a:off x="4671170" y="3666087"/>
            <a:ext cx="3493264" cy="338554"/>
          </a:xfrm>
          <a:prstGeom prst="rect">
            <a:avLst/>
          </a:prstGeom>
          <a:noFill/>
        </p:spPr>
        <p:txBody>
          <a:bodyPr wrap="none" rtlCol="0">
            <a:spAutoFit/>
          </a:bodyPr>
          <a:lstStyle/>
          <a:p>
            <a:r>
              <a:rPr lang="en-US" sz="1600" b="1" dirty="0" smtClean="0"/>
              <a:t>Predictions</a:t>
            </a:r>
            <a:r>
              <a:rPr lang="en-US" sz="1600" dirty="0" smtClean="0"/>
              <a:t> of whole observations</a:t>
            </a:r>
            <a:endParaRPr lang="en-US" sz="1600" dirty="0"/>
          </a:p>
        </p:txBody>
      </p:sp>
      <p:sp>
        <p:nvSpPr>
          <p:cNvPr id="17" name="Right Arrow 16"/>
          <p:cNvSpPr/>
          <p:nvPr/>
        </p:nvSpPr>
        <p:spPr>
          <a:xfrm>
            <a:off x="3030491" y="5040923"/>
            <a:ext cx="978408" cy="304800"/>
          </a:xfrm>
          <a:prstGeom prst="right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70C0"/>
              </a:solidFill>
            </a:endParaRPr>
          </a:p>
        </p:txBody>
      </p:sp>
      <p:sp>
        <p:nvSpPr>
          <p:cNvPr id="18" name="TextBox 17"/>
          <p:cNvSpPr txBox="1"/>
          <p:nvPr/>
        </p:nvSpPr>
        <p:spPr>
          <a:xfrm>
            <a:off x="3030491" y="4703857"/>
            <a:ext cx="848309" cy="338554"/>
          </a:xfrm>
          <a:prstGeom prst="rect">
            <a:avLst/>
          </a:prstGeom>
          <a:noFill/>
        </p:spPr>
        <p:txBody>
          <a:bodyPr wrap="none" rtlCol="0">
            <a:spAutoFit/>
          </a:bodyPr>
          <a:lstStyle/>
          <a:p>
            <a:r>
              <a:rPr lang="en-US" sz="1600" b="1" i="1" dirty="0" smtClean="0"/>
              <a:t>Results</a:t>
            </a:r>
            <a:endParaRPr lang="en-US" sz="1600" b="1" i="1" dirty="0"/>
          </a:p>
        </p:txBody>
      </p:sp>
      <p:cxnSp>
        <p:nvCxnSpPr>
          <p:cNvPr id="24" name="Straight Connector 23"/>
          <p:cNvCxnSpPr/>
          <p:nvPr/>
        </p:nvCxnSpPr>
        <p:spPr>
          <a:xfrm rot="5400000">
            <a:off x="3479177" y="1966900"/>
            <a:ext cx="2091863"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V="1">
            <a:off x="152400" y="3666087"/>
            <a:ext cx="8847392" cy="9153"/>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rot="5400000">
            <a:off x="-1062651" y="4891879"/>
            <a:ext cx="2431693"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152400" y="6108520"/>
            <a:ext cx="8847392"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rot="5400000">
            <a:off x="7778576" y="4887303"/>
            <a:ext cx="2442433"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153990" y="920969"/>
            <a:ext cx="8845008" cy="793"/>
          </a:xfrm>
          <a:prstGeom prst="line">
            <a:avLst/>
          </a:prstGeom>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rot="5400000">
            <a:off x="-893531" y="1966900"/>
            <a:ext cx="2091863"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flipV="1">
            <a:off x="151606" y="3012832"/>
            <a:ext cx="8847392" cy="794"/>
          </a:xfrm>
          <a:prstGeom prst="line">
            <a:avLst/>
          </a:prstGeom>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rot="16200000" flipH="1">
            <a:off x="7953464" y="1966502"/>
            <a:ext cx="2092657" cy="1589"/>
          </a:xfrm>
          <a:prstGeom prst="line">
            <a:avLst/>
          </a:prstGeom>
        </p:spPr>
        <p:style>
          <a:lnRef idx="2">
            <a:schemeClr val="accent1"/>
          </a:lnRef>
          <a:fillRef idx="0">
            <a:schemeClr val="accent1"/>
          </a:fillRef>
          <a:effectRef idx="1">
            <a:schemeClr val="accent1"/>
          </a:effectRef>
          <a:fontRef idx="minor">
            <a:schemeClr val="tx1"/>
          </a:fontRef>
        </p:style>
      </p:cxnSp>
      <p:sp>
        <p:nvSpPr>
          <p:cNvPr id="55" name="Down Arrow 54"/>
          <p:cNvSpPr/>
          <p:nvPr/>
        </p:nvSpPr>
        <p:spPr>
          <a:xfrm>
            <a:off x="3423907" y="2039815"/>
            <a:ext cx="303262" cy="422031"/>
          </a:xfrm>
          <a:prstGeom prst="downArrow">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Down Arrow 55"/>
          <p:cNvSpPr/>
          <p:nvPr/>
        </p:nvSpPr>
        <p:spPr>
          <a:xfrm>
            <a:off x="7661110" y="2039815"/>
            <a:ext cx="303262" cy="422031"/>
          </a:xfrm>
          <a:prstGeom prst="downArrow">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AE59A5BB-0664-AB40-BC0B-4DAA399B0C7D}"/>
              </a:ext>
            </a:extLst>
          </p:cNvPr>
          <p:cNvSpPr txBox="1"/>
          <p:nvPr/>
        </p:nvSpPr>
        <p:spPr>
          <a:xfrm>
            <a:off x="90783" y="100245"/>
            <a:ext cx="3462646" cy="523220"/>
          </a:xfrm>
          <a:prstGeom prst="rect">
            <a:avLst/>
          </a:prstGeom>
          <a:noFill/>
        </p:spPr>
        <p:txBody>
          <a:bodyPr wrap="square" rtlCol="0">
            <a:spAutoFit/>
          </a:bodyPr>
          <a:lstStyle/>
          <a:p>
            <a:r>
              <a:rPr lang="en-US" sz="2800" b="1" dirty="0">
                <a:solidFill>
                  <a:srgbClr val="002776"/>
                </a:solidFill>
                <a:latin typeface="Arial"/>
                <a:ea typeface="+mj-ea"/>
                <a:cs typeface="+mj-cs"/>
              </a:rPr>
              <a:t>Challenges faced?</a:t>
            </a:r>
          </a:p>
        </p:txBody>
      </p:sp>
      <p:pic>
        <p:nvPicPr>
          <p:cNvPr id="3" name="Picture 2">
            <a:extLst>
              <a:ext uri="{FF2B5EF4-FFF2-40B4-BE49-F238E27FC236}">
                <a16:creationId xmlns:a16="http://schemas.microsoft.com/office/drawing/2014/main" xmlns="" id="{F7D9F9E0-3CD0-344E-8246-A864795FF464}"/>
              </a:ext>
            </a:extLst>
          </p:cNvPr>
          <p:cNvPicPr>
            <a:picLocks noChangeAspect="1"/>
          </p:cNvPicPr>
          <p:nvPr/>
        </p:nvPicPr>
        <p:blipFill>
          <a:blip r:embed="rId2"/>
          <a:stretch>
            <a:fillRect/>
          </a:stretch>
        </p:blipFill>
        <p:spPr>
          <a:xfrm>
            <a:off x="7771754" y="100245"/>
            <a:ext cx="1187051" cy="411359"/>
          </a:xfrm>
          <a:prstGeom prst="rect">
            <a:avLst/>
          </a:prstGeom>
        </p:spPr>
      </p:pic>
      <p:sp>
        <p:nvSpPr>
          <p:cNvPr id="4" name="TextBox 3">
            <a:extLst>
              <a:ext uri="{FF2B5EF4-FFF2-40B4-BE49-F238E27FC236}">
                <a16:creationId xmlns:a16="http://schemas.microsoft.com/office/drawing/2014/main" xmlns="" id="{0E531CA9-9334-3841-BC96-3D81C9F324ED}"/>
              </a:ext>
            </a:extLst>
          </p:cNvPr>
          <p:cNvSpPr txBox="1"/>
          <p:nvPr/>
        </p:nvSpPr>
        <p:spPr>
          <a:xfrm>
            <a:off x="90783" y="3167390"/>
            <a:ext cx="4365471" cy="523220"/>
          </a:xfrm>
          <a:prstGeom prst="rect">
            <a:avLst/>
          </a:prstGeom>
          <a:noFill/>
        </p:spPr>
        <p:txBody>
          <a:bodyPr wrap="square" rtlCol="0">
            <a:spAutoFit/>
          </a:bodyPr>
          <a:lstStyle/>
          <a:p>
            <a:r>
              <a:rPr lang="en-US" sz="2800" b="1" dirty="0">
                <a:solidFill>
                  <a:srgbClr val="002776"/>
                </a:solidFill>
                <a:latin typeface="Arial"/>
                <a:ea typeface="+mj-ea"/>
                <a:cs typeface="+mj-cs"/>
              </a:rPr>
              <a:t>How did you overcome?</a:t>
            </a:r>
          </a:p>
        </p:txBody>
      </p:sp>
      <p:sp>
        <p:nvSpPr>
          <p:cNvPr id="5" name="TextBox 4"/>
          <p:cNvSpPr txBox="1"/>
          <p:nvPr/>
        </p:nvSpPr>
        <p:spPr>
          <a:xfrm>
            <a:off x="90782" y="688623"/>
            <a:ext cx="8868022" cy="1754326"/>
          </a:xfrm>
          <a:prstGeom prst="rect">
            <a:avLst/>
          </a:prstGeom>
          <a:noFill/>
        </p:spPr>
        <p:txBody>
          <a:bodyPr wrap="square" rtlCol="0">
            <a:spAutoFit/>
          </a:bodyPr>
          <a:lstStyle/>
          <a:p>
            <a:pPr>
              <a:buFont typeface="Wingdings" pitchFamily="2" charset="2"/>
              <a:buChar char="§"/>
            </a:pPr>
            <a:r>
              <a:rPr lang="en-US" dirty="0" smtClean="0">
                <a:latin typeface="Arial" pitchFamily="34" charset="0"/>
                <a:cs typeface="Arial" pitchFamily="34" charset="0"/>
              </a:rPr>
              <a:t> problem faced during importing the big size csv file(big size data)</a:t>
            </a:r>
          </a:p>
          <a:p>
            <a:pPr>
              <a:buFont typeface="Wingdings" pitchFamily="2" charset="2"/>
              <a:buChar char="§"/>
            </a:pPr>
            <a:r>
              <a:rPr lang="en-US" dirty="0" smtClean="0">
                <a:latin typeface="Arial" pitchFamily="34" charset="0"/>
                <a:cs typeface="Arial" pitchFamily="34" charset="0"/>
              </a:rPr>
              <a:t> Imbalanced class data (93:7 ratio)…</a:t>
            </a:r>
          </a:p>
          <a:p>
            <a:pPr>
              <a:buFont typeface="Wingdings" pitchFamily="2" charset="2"/>
              <a:buChar char="§"/>
            </a:pPr>
            <a:r>
              <a:rPr lang="en-US" dirty="0" smtClean="0">
                <a:latin typeface="Arial" pitchFamily="34" charset="0"/>
                <a:cs typeface="Arial" pitchFamily="34" charset="0"/>
              </a:rPr>
              <a:t> During cleaning, what NLP technique should be preferred stemming or lemmatizing.</a:t>
            </a:r>
          </a:p>
          <a:p>
            <a:pPr>
              <a:buFont typeface="Wingdings" pitchFamily="2" charset="2"/>
              <a:buChar char="§"/>
            </a:pPr>
            <a:r>
              <a:rPr lang="en-US" dirty="0" smtClean="0">
                <a:latin typeface="Arial" pitchFamily="34" charset="0"/>
                <a:cs typeface="Arial" pitchFamily="34" charset="0"/>
              </a:rPr>
              <a:t> Proper Machine Learning Algorithm selection…</a:t>
            </a:r>
          </a:p>
          <a:p>
            <a:pPr>
              <a:buFont typeface="Wingdings" pitchFamily="2" charset="2"/>
              <a:buChar char="§"/>
            </a:pPr>
            <a:r>
              <a:rPr lang="en-US" dirty="0" smtClean="0">
                <a:latin typeface="Arial" pitchFamily="34" charset="0"/>
                <a:cs typeface="Arial" pitchFamily="34" charset="0"/>
              </a:rPr>
              <a:t> At the time of deployment of model in flask, it gives errors continuously like…value error, memory error etc.</a:t>
            </a:r>
          </a:p>
        </p:txBody>
      </p:sp>
      <p:sp>
        <p:nvSpPr>
          <p:cNvPr id="6" name="TextBox 5"/>
          <p:cNvSpPr txBox="1"/>
          <p:nvPr/>
        </p:nvSpPr>
        <p:spPr>
          <a:xfrm>
            <a:off x="90783" y="3690610"/>
            <a:ext cx="8868022" cy="2585323"/>
          </a:xfrm>
          <a:prstGeom prst="rect">
            <a:avLst/>
          </a:prstGeom>
          <a:noFill/>
        </p:spPr>
        <p:txBody>
          <a:bodyPr wrap="square" rtlCol="0">
            <a:spAutoFit/>
          </a:bodyPr>
          <a:lstStyle/>
          <a:p>
            <a:pPr>
              <a:buFont typeface="Wingdings" pitchFamily="2" charset="2"/>
              <a:buChar char="ü"/>
            </a:pPr>
            <a:r>
              <a:rPr lang="en-US" dirty="0" smtClean="0">
                <a:latin typeface="Arial" pitchFamily="34" charset="0"/>
                <a:cs typeface="Arial" pitchFamily="34" charset="0"/>
              </a:rPr>
              <a:t> first did it on some small samples &amp; then perform in Google-</a:t>
            </a:r>
            <a:r>
              <a:rPr lang="en-US" dirty="0" err="1" smtClean="0">
                <a:latin typeface="Arial" pitchFamily="34" charset="0"/>
                <a:cs typeface="Arial" pitchFamily="34" charset="0"/>
              </a:rPr>
              <a:t>colab</a:t>
            </a:r>
            <a:r>
              <a:rPr lang="en-US" dirty="0" smtClean="0">
                <a:latin typeface="Arial" pitchFamily="34" charset="0"/>
                <a:cs typeface="Arial" pitchFamily="34" charset="0"/>
              </a:rPr>
              <a:t>.</a:t>
            </a:r>
          </a:p>
          <a:p>
            <a:pPr>
              <a:buFont typeface="Wingdings" pitchFamily="2" charset="2"/>
              <a:buChar char="ü"/>
            </a:pPr>
            <a:r>
              <a:rPr lang="en-US" dirty="0" smtClean="0">
                <a:latin typeface="Arial" pitchFamily="34" charset="0"/>
                <a:cs typeface="Arial" pitchFamily="34" charset="0"/>
              </a:rPr>
              <a:t> for imbalance class data apply sampling techniques &amp; also cross verify it by checking TPR, FPR, TNR &amp; FNR ratios.</a:t>
            </a:r>
          </a:p>
          <a:p>
            <a:pPr>
              <a:buFont typeface="Wingdings" pitchFamily="2" charset="2"/>
              <a:buChar char="ü"/>
            </a:pPr>
            <a:r>
              <a:rPr lang="en-US" dirty="0" smtClean="0">
                <a:latin typeface="Arial" pitchFamily="34" charset="0"/>
                <a:cs typeface="Arial" pitchFamily="34" charset="0"/>
              </a:rPr>
              <a:t> By performing both stemming &amp; Lemmatizing, which gives better results we choose stemming.</a:t>
            </a:r>
          </a:p>
          <a:p>
            <a:pPr>
              <a:buFont typeface="Wingdings" pitchFamily="2" charset="2"/>
              <a:buChar char="ü"/>
            </a:pPr>
            <a:r>
              <a:rPr lang="en-US" dirty="0" smtClean="0">
                <a:latin typeface="Arial" pitchFamily="34" charset="0"/>
                <a:cs typeface="Arial" pitchFamily="34" charset="0"/>
              </a:rPr>
              <a:t> Most of the Algorithms gives accuracy&gt;95%, but accuracy is not only the criteria to define a model is best fit or not. So check over fit, confusion matrix, recall, f1-score &amp; mathematical structure behind the algorithm. </a:t>
            </a:r>
          </a:p>
          <a:p>
            <a:pPr>
              <a:buFont typeface="Wingdings" pitchFamily="2" charset="2"/>
              <a:buChar char="ü"/>
            </a:pPr>
            <a:r>
              <a:rPr lang="en-US" dirty="0" smtClean="0">
                <a:latin typeface="Arial" pitchFamily="34" charset="0"/>
                <a:cs typeface="Arial" pitchFamily="34" charset="0"/>
              </a:rPr>
              <a:t> searched from Google, kaggle &amp; other resources and apply same on data.</a:t>
            </a:r>
            <a:endParaRPr lang="en-US" dirty="0">
              <a:latin typeface="Arial" pitchFamily="34" charset="0"/>
              <a:cs typeface="Arial" pitchFamily="34" charset="0"/>
            </a:endParaRPr>
          </a:p>
        </p:txBody>
      </p:sp>
    </p:spTree>
    <p:extLst>
      <p:ext uri="{BB962C8B-B14F-4D97-AF65-F5344CB8AC3E}">
        <p14:creationId xmlns="" xmlns:p14="http://schemas.microsoft.com/office/powerpoint/2010/main" val="7899560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C38105C8-40D2-F044-9213-F60C940CD7A5}"/>
              </a:ext>
            </a:extLst>
          </p:cNvPr>
          <p:cNvSpPr txBox="1"/>
          <p:nvPr/>
        </p:nvSpPr>
        <p:spPr>
          <a:xfrm>
            <a:off x="2766646" y="3137647"/>
            <a:ext cx="3116559" cy="584775"/>
          </a:xfrm>
          <a:prstGeom prst="rect">
            <a:avLst/>
          </a:prstGeom>
          <a:solidFill>
            <a:srgbClr val="FFFF00"/>
          </a:solidFill>
        </p:spPr>
        <p:txBody>
          <a:bodyPr wrap="square" rtlCol="0">
            <a:spAutoFit/>
          </a:bodyPr>
          <a:lstStyle/>
          <a:p>
            <a:pPr algn="ctr"/>
            <a:r>
              <a:rPr lang="en-US" sz="3200" b="1" dirty="0">
                <a:solidFill>
                  <a:srgbClr val="002776"/>
                </a:solidFill>
                <a:latin typeface="Arial"/>
                <a:ea typeface="+mj-ea"/>
                <a:cs typeface="+mj-cs"/>
              </a:rPr>
              <a:t>Thank you</a:t>
            </a:r>
          </a:p>
        </p:txBody>
      </p:sp>
      <p:pic>
        <p:nvPicPr>
          <p:cNvPr id="3" name="Picture 2">
            <a:extLst>
              <a:ext uri="{FF2B5EF4-FFF2-40B4-BE49-F238E27FC236}">
                <a16:creationId xmlns:a16="http://schemas.microsoft.com/office/drawing/2014/main" xmlns="" id="{19D86404-1544-8B44-90C8-512642C56C92}"/>
              </a:ext>
            </a:extLst>
          </p:cNvPr>
          <p:cNvPicPr>
            <a:picLocks noChangeAspect="1"/>
          </p:cNvPicPr>
          <p:nvPr/>
        </p:nvPicPr>
        <p:blipFill>
          <a:blip r:embed="rId2"/>
          <a:stretch>
            <a:fillRect/>
          </a:stretch>
        </p:blipFill>
        <p:spPr>
          <a:xfrm>
            <a:off x="7771754" y="100245"/>
            <a:ext cx="1187051" cy="411359"/>
          </a:xfrm>
          <a:prstGeom prst="rect">
            <a:avLst/>
          </a:prstGeom>
        </p:spPr>
      </p:pic>
    </p:spTree>
    <p:extLst>
      <p:ext uri="{BB962C8B-B14F-4D97-AF65-F5344CB8AC3E}">
        <p14:creationId xmlns="" xmlns:p14="http://schemas.microsoft.com/office/powerpoint/2010/main" val="40331355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1E65EF9A-6694-C542-ACA9-E9EC6979D5B1}"/>
              </a:ext>
            </a:extLst>
          </p:cNvPr>
          <p:cNvSpPr txBox="1"/>
          <p:nvPr/>
        </p:nvSpPr>
        <p:spPr>
          <a:xfrm>
            <a:off x="164123" y="100245"/>
            <a:ext cx="4530707" cy="523220"/>
          </a:xfrm>
          <a:prstGeom prst="rect">
            <a:avLst/>
          </a:prstGeom>
          <a:noFill/>
        </p:spPr>
        <p:txBody>
          <a:bodyPr wrap="square" rtlCol="0">
            <a:spAutoFit/>
          </a:bodyPr>
          <a:lstStyle/>
          <a:p>
            <a:r>
              <a:rPr lang="en-US" sz="2800" b="1" dirty="0">
                <a:solidFill>
                  <a:srgbClr val="002776"/>
                </a:solidFill>
                <a:latin typeface="Arial"/>
                <a:ea typeface="+mj-ea"/>
                <a:cs typeface="+mj-cs"/>
              </a:rPr>
              <a:t>Business Problem</a:t>
            </a:r>
            <a:r>
              <a:rPr lang="en-US" sz="2800" b="1" dirty="0" smtClean="0">
                <a:solidFill>
                  <a:srgbClr val="002776"/>
                </a:solidFill>
                <a:latin typeface="Arial"/>
                <a:ea typeface="+mj-ea"/>
                <a:cs typeface="+mj-cs"/>
              </a:rPr>
              <a:t>:-</a:t>
            </a:r>
            <a:endParaRPr lang="en-US" sz="2800" b="1" dirty="0">
              <a:solidFill>
                <a:srgbClr val="002776"/>
              </a:solidFill>
              <a:latin typeface="Arial"/>
              <a:ea typeface="+mj-ea"/>
              <a:cs typeface="+mj-cs"/>
            </a:endParaRPr>
          </a:p>
        </p:txBody>
      </p:sp>
      <p:sp>
        <p:nvSpPr>
          <p:cNvPr id="3" name="TextBox 20">
            <a:extLst>
              <a:ext uri="{FF2B5EF4-FFF2-40B4-BE49-F238E27FC236}">
                <a16:creationId xmlns:a16="http://schemas.microsoft.com/office/drawing/2014/main" xmlns="" id="{B4AA6E7D-FF56-5A41-A5C5-1BF26032F9AD}"/>
              </a:ext>
            </a:extLst>
          </p:cNvPr>
          <p:cNvSpPr txBox="1"/>
          <p:nvPr/>
        </p:nvSpPr>
        <p:spPr>
          <a:xfrm>
            <a:off x="164123" y="3795916"/>
            <a:ext cx="8794682" cy="1092607"/>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100" dirty="0"/>
              <a:t> </a:t>
            </a:r>
          </a:p>
          <a:p>
            <a:r>
              <a:rPr lang="en-US" dirty="0" smtClean="0">
                <a:latin typeface="Arial" pitchFamily="34" charset="0"/>
                <a:cs typeface="Arial" pitchFamily="34" charset="0"/>
              </a:rPr>
              <a:t>The main objective of the project is to develop an accurate predictive Text Classification Model through the Python language, which determines whether an email-message is Abusive or Non-Abusive. </a:t>
            </a:r>
            <a:endParaRPr lang="en-US" dirty="0">
              <a:latin typeface="Arial" pitchFamily="34" charset="0"/>
              <a:cs typeface="Arial" pitchFamily="34" charset="0"/>
            </a:endParaRPr>
          </a:p>
        </p:txBody>
      </p:sp>
      <p:sp>
        <p:nvSpPr>
          <p:cNvPr id="7" name="TextBox 6">
            <a:extLst>
              <a:ext uri="{FF2B5EF4-FFF2-40B4-BE49-F238E27FC236}">
                <a16:creationId xmlns:a16="http://schemas.microsoft.com/office/drawing/2014/main" xmlns="" id="{A53A6920-DEDB-D54D-9A20-5F44F5A38D03}"/>
              </a:ext>
            </a:extLst>
          </p:cNvPr>
          <p:cNvSpPr txBox="1"/>
          <p:nvPr/>
        </p:nvSpPr>
        <p:spPr>
          <a:xfrm>
            <a:off x="164123" y="3272696"/>
            <a:ext cx="2569579" cy="523220"/>
          </a:xfrm>
          <a:prstGeom prst="rect">
            <a:avLst/>
          </a:prstGeom>
          <a:noFill/>
        </p:spPr>
        <p:txBody>
          <a:bodyPr wrap="square" rtlCol="0">
            <a:spAutoFit/>
          </a:bodyPr>
          <a:lstStyle/>
          <a:p>
            <a:r>
              <a:rPr lang="en-US" sz="2800" b="1" dirty="0">
                <a:solidFill>
                  <a:srgbClr val="002060"/>
                </a:solidFill>
                <a:latin typeface="Arial" pitchFamily="34" charset="0"/>
                <a:cs typeface="Arial" pitchFamily="34" charset="0"/>
              </a:rPr>
              <a:t>Objective</a:t>
            </a:r>
            <a:r>
              <a:rPr lang="en-US" sz="2800" b="1" dirty="0" smtClean="0">
                <a:solidFill>
                  <a:srgbClr val="002060"/>
                </a:solidFill>
                <a:latin typeface="Arial" pitchFamily="34" charset="0"/>
                <a:cs typeface="Arial" pitchFamily="34" charset="0"/>
              </a:rPr>
              <a:t>:-</a:t>
            </a:r>
            <a:endParaRPr lang="en-US" sz="2800" b="1" dirty="0">
              <a:solidFill>
                <a:srgbClr val="002060"/>
              </a:solidFill>
              <a:latin typeface="Arial" pitchFamily="34" charset="0"/>
              <a:cs typeface="Arial" pitchFamily="34" charset="0"/>
            </a:endParaRPr>
          </a:p>
        </p:txBody>
      </p:sp>
      <p:pic>
        <p:nvPicPr>
          <p:cNvPr id="8" name="Picture 7">
            <a:extLst>
              <a:ext uri="{FF2B5EF4-FFF2-40B4-BE49-F238E27FC236}">
                <a16:creationId xmlns:a16="http://schemas.microsoft.com/office/drawing/2014/main" xmlns="" id="{9C8F440A-F902-FD48-BC3B-7BE2856EAB24}"/>
              </a:ext>
            </a:extLst>
          </p:cNvPr>
          <p:cNvPicPr>
            <a:picLocks noChangeAspect="1"/>
          </p:cNvPicPr>
          <p:nvPr/>
        </p:nvPicPr>
        <p:blipFill>
          <a:blip r:embed="rId2"/>
          <a:stretch>
            <a:fillRect/>
          </a:stretch>
        </p:blipFill>
        <p:spPr>
          <a:xfrm>
            <a:off x="7771754" y="100245"/>
            <a:ext cx="1187051" cy="411359"/>
          </a:xfrm>
          <a:prstGeom prst="rect">
            <a:avLst/>
          </a:prstGeom>
        </p:spPr>
      </p:pic>
      <p:sp>
        <p:nvSpPr>
          <p:cNvPr id="6" name="Rectangle 5"/>
          <p:cNvSpPr/>
          <p:nvPr/>
        </p:nvSpPr>
        <p:spPr>
          <a:xfrm>
            <a:off x="164123" y="797169"/>
            <a:ext cx="8593015" cy="1754326"/>
          </a:xfrm>
          <a:prstGeom prst="rect">
            <a:avLst/>
          </a:prstGeom>
        </p:spPr>
        <p:txBody>
          <a:bodyPr wrap="square">
            <a:spAutoFit/>
          </a:bodyPr>
          <a:lstStyle/>
          <a:p>
            <a:pPr>
              <a:buFont typeface="Wingdings" pitchFamily="2" charset="2"/>
              <a:buChar char="§"/>
            </a:pPr>
            <a:r>
              <a:rPr lang="en-US" dirty="0" smtClean="0">
                <a:latin typeface="Arial" pitchFamily="34" charset="0"/>
                <a:cs typeface="Arial" pitchFamily="34" charset="0"/>
              </a:rPr>
              <a:t> Inappropriate emails would demotivates and spoil the positive   environment that would lead to more attrition rate and low productivity. these emails could be in form of bullying, racism, sexual  favourism and hate in the gender or culture, in today's world so dominated by email no organization is immune to these hate emails.</a:t>
            </a:r>
          </a:p>
          <a:p>
            <a:pPr>
              <a:buFont typeface="Wingdings" pitchFamily="2" charset="2"/>
              <a:buChar char="§"/>
            </a:pPr>
            <a:r>
              <a:rPr lang="en-US" dirty="0" smtClean="0">
                <a:latin typeface="Arial" pitchFamily="34" charset="0"/>
                <a:cs typeface="Arial" pitchFamily="34" charset="0"/>
              </a:rPr>
              <a:t> The goal of the project is to identify such emails in the given day based on the above inappropriate content.</a:t>
            </a:r>
            <a:endParaRPr lang="en-US" dirty="0">
              <a:latin typeface="Arial" pitchFamily="34" charset="0"/>
              <a:cs typeface="Arial" pitchFamily="34" charset="0"/>
            </a:endParaRPr>
          </a:p>
        </p:txBody>
      </p:sp>
    </p:spTree>
    <p:extLst>
      <p:ext uri="{BB962C8B-B14F-4D97-AF65-F5344CB8AC3E}">
        <p14:creationId xmlns="" xmlns:p14="http://schemas.microsoft.com/office/powerpoint/2010/main" val="28010530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96B4EF57-503B-0E40-B0BF-841A727AEB32}"/>
              </a:ext>
            </a:extLst>
          </p:cNvPr>
          <p:cNvPicPr>
            <a:picLocks noChangeAspect="1"/>
          </p:cNvPicPr>
          <p:nvPr/>
        </p:nvPicPr>
        <p:blipFill>
          <a:blip r:embed="rId2"/>
          <a:stretch>
            <a:fillRect/>
          </a:stretch>
        </p:blipFill>
        <p:spPr>
          <a:xfrm>
            <a:off x="7771754" y="100245"/>
            <a:ext cx="1187051" cy="411359"/>
          </a:xfrm>
          <a:prstGeom prst="rect">
            <a:avLst/>
          </a:prstGeom>
        </p:spPr>
      </p:pic>
      <p:sp>
        <p:nvSpPr>
          <p:cNvPr id="6" name="TextBox 5"/>
          <p:cNvSpPr txBox="1"/>
          <p:nvPr/>
        </p:nvSpPr>
        <p:spPr>
          <a:xfrm>
            <a:off x="175846" y="100245"/>
            <a:ext cx="6248400" cy="523220"/>
          </a:xfrm>
          <a:prstGeom prst="rect">
            <a:avLst/>
          </a:prstGeom>
          <a:noFill/>
        </p:spPr>
        <p:txBody>
          <a:bodyPr wrap="square" rtlCol="0">
            <a:spAutoFit/>
          </a:bodyPr>
          <a:lstStyle/>
          <a:p>
            <a:r>
              <a:rPr lang="en-US" sz="2800" b="1" dirty="0" smtClean="0">
                <a:solidFill>
                  <a:srgbClr val="002776"/>
                </a:solidFill>
                <a:latin typeface="Arial"/>
              </a:rPr>
              <a:t>Project Architecture / Project Flow</a:t>
            </a:r>
            <a:r>
              <a:rPr lang="en-US" sz="2800" b="1" dirty="0" smtClean="0">
                <a:solidFill>
                  <a:srgbClr val="002776"/>
                </a:solidFill>
                <a:latin typeface="Arial"/>
              </a:rPr>
              <a:t>:-</a:t>
            </a:r>
            <a:endParaRPr lang="en-US" sz="2800" b="1" dirty="0">
              <a:solidFill>
                <a:srgbClr val="002776"/>
              </a:solidFill>
              <a:latin typeface="Arial"/>
            </a:endParaRPr>
          </a:p>
        </p:txBody>
      </p:sp>
      <p:sp>
        <p:nvSpPr>
          <p:cNvPr id="7" name="Rectangle 6"/>
          <p:cNvSpPr/>
          <p:nvPr/>
        </p:nvSpPr>
        <p:spPr>
          <a:xfrm>
            <a:off x="445477" y="1793631"/>
            <a:ext cx="1500555" cy="750277"/>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pitchFamily="34" charset="0"/>
                <a:cs typeface="Arial" pitchFamily="34" charset="0"/>
              </a:rPr>
              <a:t>Training data</a:t>
            </a:r>
            <a:endParaRPr lang="en-US" dirty="0">
              <a:latin typeface="Arial" pitchFamily="34" charset="0"/>
              <a:cs typeface="Arial" pitchFamily="34" charset="0"/>
            </a:endParaRPr>
          </a:p>
        </p:txBody>
      </p:sp>
      <p:sp>
        <p:nvSpPr>
          <p:cNvPr id="8" name="Rectangle 7"/>
          <p:cNvSpPr/>
          <p:nvPr/>
        </p:nvSpPr>
        <p:spPr>
          <a:xfrm>
            <a:off x="293078" y="3451050"/>
            <a:ext cx="1922584" cy="914400"/>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pitchFamily="34" charset="0"/>
                <a:cs typeface="Arial" pitchFamily="34" charset="0"/>
              </a:rPr>
              <a:t>Data Pre-processing</a:t>
            </a:r>
            <a:endParaRPr lang="en-US" dirty="0">
              <a:latin typeface="Arial" pitchFamily="34" charset="0"/>
              <a:cs typeface="Arial" pitchFamily="34" charset="0"/>
            </a:endParaRPr>
          </a:p>
        </p:txBody>
      </p:sp>
      <p:sp>
        <p:nvSpPr>
          <p:cNvPr id="9" name="Rectangle 8"/>
          <p:cNvSpPr/>
          <p:nvPr/>
        </p:nvSpPr>
        <p:spPr>
          <a:xfrm>
            <a:off x="293078" y="5099538"/>
            <a:ext cx="1652954" cy="914400"/>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pitchFamily="34" charset="0"/>
                <a:cs typeface="Arial" pitchFamily="34" charset="0"/>
              </a:rPr>
              <a:t>Feature Engineering</a:t>
            </a:r>
            <a:endParaRPr lang="en-US" dirty="0">
              <a:latin typeface="Arial" pitchFamily="34" charset="0"/>
              <a:cs typeface="Arial" pitchFamily="34" charset="0"/>
            </a:endParaRPr>
          </a:p>
        </p:txBody>
      </p:sp>
      <p:sp>
        <p:nvSpPr>
          <p:cNvPr id="10" name="Rectangle 9"/>
          <p:cNvSpPr/>
          <p:nvPr/>
        </p:nvSpPr>
        <p:spPr>
          <a:xfrm>
            <a:off x="2790091" y="3442120"/>
            <a:ext cx="1535723" cy="914400"/>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pitchFamily="34" charset="0"/>
                <a:cs typeface="Arial" pitchFamily="34" charset="0"/>
              </a:rPr>
              <a:t>Model Evaluation</a:t>
            </a:r>
            <a:endParaRPr lang="en-US" dirty="0">
              <a:latin typeface="Arial" pitchFamily="34" charset="0"/>
              <a:cs typeface="Arial" pitchFamily="34" charset="0"/>
            </a:endParaRPr>
          </a:p>
        </p:txBody>
      </p:sp>
      <p:sp>
        <p:nvSpPr>
          <p:cNvPr id="11" name="Rectangle 10"/>
          <p:cNvSpPr/>
          <p:nvPr/>
        </p:nvSpPr>
        <p:spPr>
          <a:xfrm>
            <a:off x="2942491" y="5099538"/>
            <a:ext cx="1230923" cy="914400"/>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pitchFamily="34" charset="0"/>
                <a:cs typeface="Arial" pitchFamily="34" charset="0"/>
              </a:rPr>
              <a:t>Model Training</a:t>
            </a:r>
            <a:endParaRPr lang="en-US" dirty="0">
              <a:latin typeface="Arial" pitchFamily="34" charset="0"/>
              <a:cs typeface="Arial" pitchFamily="34" charset="0"/>
            </a:endParaRPr>
          </a:p>
        </p:txBody>
      </p:sp>
      <p:sp>
        <p:nvSpPr>
          <p:cNvPr id="12" name="Rectangle 11"/>
          <p:cNvSpPr/>
          <p:nvPr/>
        </p:nvSpPr>
        <p:spPr>
          <a:xfrm>
            <a:off x="4935415" y="3442120"/>
            <a:ext cx="1711569" cy="914400"/>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pitchFamily="34" charset="0"/>
                <a:cs typeface="Arial" pitchFamily="34" charset="0"/>
              </a:rPr>
              <a:t>Input Pre-processing</a:t>
            </a:r>
            <a:endParaRPr lang="en-US" dirty="0">
              <a:latin typeface="Arial" pitchFamily="34" charset="0"/>
              <a:cs typeface="Arial" pitchFamily="34" charset="0"/>
            </a:endParaRPr>
          </a:p>
        </p:txBody>
      </p:sp>
      <p:sp>
        <p:nvSpPr>
          <p:cNvPr id="13" name="Rectangle 12"/>
          <p:cNvSpPr/>
          <p:nvPr/>
        </p:nvSpPr>
        <p:spPr>
          <a:xfrm>
            <a:off x="5205046" y="5099538"/>
            <a:ext cx="1219200" cy="914400"/>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pitchFamily="34" charset="0"/>
                <a:cs typeface="Arial" pitchFamily="34" charset="0"/>
              </a:rPr>
              <a:t>Model</a:t>
            </a:r>
            <a:endParaRPr lang="en-US" dirty="0">
              <a:latin typeface="Arial" pitchFamily="34" charset="0"/>
              <a:cs typeface="Arial" pitchFamily="34" charset="0"/>
            </a:endParaRPr>
          </a:p>
        </p:txBody>
      </p:sp>
      <p:sp>
        <p:nvSpPr>
          <p:cNvPr id="14" name="Rectangle 13"/>
          <p:cNvSpPr/>
          <p:nvPr/>
        </p:nvSpPr>
        <p:spPr>
          <a:xfrm>
            <a:off x="4935415" y="1793631"/>
            <a:ext cx="1711569" cy="914400"/>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pitchFamily="34" charset="0"/>
                <a:cs typeface="Arial" pitchFamily="34" charset="0"/>
              </a:rPr>
              <a:t>New Email message input</a:t>
            </a:r>
            <a:endParaRPr lang="en-US" dirty="0">
              <a:latin typeface="Arial" pitchFamily="34" charset="0"/>
              <a:cs typeface="Arial" pitchFamily="34" charset="0"/>
            </a:endParaRPr>
          </a:p>
        </p:txBody>
      </p:sp>
      <p:sp>
        <p:nvSpPr>
          <p:cNvPr id="15" name="Rectangle 14"/>
          <p:cNvSpPr/>
          <p:nvPr/>
        </p:nvSpPr>
        <p:spPr>
          <a:xfrm>
            <a:off x="7338646" y="5099538"/>
            <a:ext cx="1420867" cy="914400"/>
          </a:xfrm>
          <a:prstGeom prst="rect">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Arial" pitchFamily="34" charset="0"/>
                <a:cs typeface="Arial" pitchFamily="34" charset="0"/>
              </a:rPr>
              <a:t>Prediction outputs</a:t>
            </a:r>
            <a:endParaRPr lang="en-US" dirty="0">
              <a:latin typeface="Arial" pitchFamily="34" charset="0"/>
              <a:cs typeface="Arial" pitchFamily="34" charset="0"/>
            </a:endParaRPr>
          </a:p>
        </p:txBody>
      </p:sp>
      <p:sp>
        <p:nvSpPr>
          <p:cNvPr id="16" name="TextBox 15"/>
          <p:cNvSpPr txBox="1"/>
          <p:nvPr/>
        </p:nvSpPr>
        <p:spPr>
          <a:xfrm>
            <a:off x="7338646" y="3442120"/>
            <a:ext cx="1420867" cy="923330"/>
          </a:xfrm>
          <a:prstGeom prst="rect">
            <a:avLst/>
          </a:prstGeom>
          <a:noFill/>
        </p:spPr>
        <p:txBody>
          <a:bodyPr wrap="square" rtlCol="0">
            <a:spAutoFit/>
          </a:bodyPr>
          <a:lstStyle/>
          <a:p>
            <a:r>
              <a:rPr lang="en-US" b="1" dirty="0" smtClean="0">
                <a:solidFill>
                  <a:srgbClr val="FF0000"/>
                </a:solidFill>
                <a:latin typeface="Arial" pitchFamily="34" charset="0"/>
                <a:cs typeface="Arial" pitchFamily="34" charset="0"/>
              </a:rPr>
              <a:t>Abusive/</a:t>
            </a:r>
          </a:p>
          <a:p>
            <a:r>
              <a:rPr lang="en-US" b="1" dirty="0" smtClean="0">
                <a:solidFill>
                  <a:srgbClr val="FF0000"/>
                </a:solidFill>
                <a:latin typeface="Arial" pitchFamily="34" charset="0"/>
                <a:cs typeface="Arial" pitchFamily="34" charset="0"/>
              </a:rPr>
              <a:t>Non Abusive</a:t>
            </a:r>
            <a:endParaRPr lang="en-US" b="1" dirty="0">
              <a:solidFill>
                <a:srgbClr val="FF0000"/>
              </a:solidFill>
              <a:latin typeface="Arial" pitchFamily="34" charset="0"/>
              <a:cs typeface="Arial" pitchFamily="34" charset="0"/>
            </a:endParaRPr>
          </a:p>
        </p:txBody>
      </p:sp>
      <p:sp>
        <p:nvSpPr>
          <p:cNvPr id="19" name="Down Arrow 18"/>
          <p:cNvSpPr/>
          <p:nvPr/>
        </p:nvSpPr>
        <p:spPr>
          <a:xfrm>
            <a:off x="1047281" y="2543908"/>
            <a:ext cx="336100" cy="898212"/>
          </a:xfrm>
          <a:prstGeom prst="down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Down Arrow 19"/>
          <p:cNvSpPr/>
          <p:nvPr/>
        </p:nvSpPr>
        <p:spPr>
          <a:xfrm>
            <a:off x="1047281" y="4376244"/>
            <a:ext cx="336100" cy="723294"/>
          </a:xfrm>
          <a:prstGeom prst="down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ight Arrow 20"/>
          <p:cNvSpPr/>
          <p:nvPr/>
        </p:nvSpPr>
        <p:spPr>
          <a:xfrm>
            <a:off x="1964083" y="5427784"/>
            <a:ext cx="978408" cy="300931"/>
          </a:xfrm>
          <a:prstGeom prst="right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ight Arrow 21"/>
          <p:cNvSpPr/>
          <p:nvPr/>
        </p:nvSpPr>
        <p:spPr>
          <a:xfrm>
            <a:off x="4173414" y="5427784"/>
            <a:ext cx="1031632" cy="300931"/>
          </a:xfrm>
          <a:prstGeom prst="right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ight Arrow 22"/>
          <p:cNvSpPr/>
          <p:nvPr/>
        </p:nvSpPr>
        <p:spPr>
          <a:xfrm>
            <a:off x="6424246" y="5427784"/>
            <a:ext cx="914400" cy="300931"/>
          </a:xfrm>
          <a:prstGeom prst="right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Up Arrow 23"/>
          <p:cNvSpPr/>
          <p:nvPr/>
        </p:nvSpPr>
        <p:spPr>
          <a:xfrm>
            <a:off x="7771754" y="4356520"/>
            <a:ext cx="446122" cy="743018"/>
          </a:xfrm>
          <a:prstGeom prst="up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Up Arrow 24"/>
          <p:cNvSpPr/>
          <p:nvPr/>
        </p:nvSpPr>
        <p:spPr>
          <a:xfrm>
            <a:off x="3751386" y="4356520"/>
            <a:ext cx="281352" cy="732224"/>
          </a:xfrm>
          <a:prstGeom prst="up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Down Arrow 25"/>
          <p:cNvSpPr/>
          <p:nvPr/>
        </p:nvSpPr>
        <p:spPr>
          <a:xfrm>
            <a:off x="3106615" y="4365450"/>
            <a:ext cx="246185" cy="723294"/>
          </a:xfrm>
          <a:prstGeom prst="down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Down Arrow 26"/>
          <p:cNvSpPr/>
          <p:nvPr/>
        </p:nvSpPr>
        <p:spPr>
          <a:xfrm>
            <a:off x="5627076" y="1172307"/>
            <a:ext cx="336101" cy="621323"/>
          </a:xfrm>
          <a:prstGeom prst="down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Down Arrow 27"/>
          <p:cNvSpPr/>
          <p:nvPr/>
        </p:nvSpPr>
        <p:spPr>
          <a:xfrm>
            <a:off x="5627076" y="2708031"/>
            <a:ext cx="336101" cy="734089"/>
          </a:xfrm>
          <a:prstGeom prst="down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Down Arrow 28"/>
          <p:cNvSpPr/>
          <p:nvPr/>
        </p:nvSpPr>
        <p:spPr>
          <a:xfrm>
            <a:off x="5627076" y="4356520"/>
            <a:ext cx="336101" cy="732224"/>
          </a:xfrm>
          <a:prstGeom prst="down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1" name="Straight Connector 30"/>
          <p:cNvCxnSpPr/>
          <p:nvPr/>
        </p:nvCxnSpPr>
        <p:spPr>
          <a:xfrm>
            <a:off x="175846" y="880819"/>
            <a:ext cx="8782959"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rot="5400000">
            <a:off x="-2687269" y="3747110"/>
            <a:ext cx="5729409"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rot="5400000">
            <a:off x="6092910" y="3746714"/>
            <a:ext cx="5731790"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rot="10800000">
            <a:off x="175847" y="6612609"/>
            <a:ext cx="8782165" cy="794"/>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 xmlns:p14="http://schemas.microsoft.com/office/powerpoint/2010/main" val="14990049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0EC8741E-67B1-4E42-8C2A-2E79F75F909B}"/>
              </a:ext>
            </a:extLst>
          </p:cNvPr>
          <p:cNvSpPr txBox="1"/>
          <p:nvPr/>
        </p:nvSpPr>
        <p:spPr>
          <a:xfrm>
            <a:off x="185195" y="100245"/>
            <a:ext cx="3020992" cy="523220"/>
          </a:xfrm>
          <a:prstGeom prst="rect">
            <a:avLst/>
          </a:prstGeom>
          <a:noFill/>
        </p:spPr>
        <p:txBody>
          <a:bodyPr wrap="square" rtlCol="0">
            <a:spAutoFit/>
          </a:bodyPr>
          <a:lstStyle/>
          <a:p>
            <a:r>
              <a:rPr lang="en-US" sz="2800" b="1" dirty="0">
                <a:solidFill>
                  <a:srgbClr val="002776"/>
                </a:solidFill>
                <a:latin typeface="Arial" pitchFamily="34" charset="0"/>
                <a:ea typeface="+mj-ea"/>
                <a:cs typeface="Arial" pitchFamily="34" charset="0"/>
              </a:rPr>
              <a:t>Data set </a:t>
            </a:r>
            <a:r>
              <a:rPr lang="en-US" sz="2800" b="1" dirty="0" smtClean="0">
                <a:solidFill>
                  <a:srgbClr val="002776"/>
                </a:solidFill>
                <a:latin typeface="Arial" pitchFamily="34" charset="0"/>
                <a:ea typeface="+mj-ea"/>
                <a:cs typeface="Arial" pitchFamily="34" charset="0"/>
              </a:rPr>
              <a:t>details:</a:t>
            </a:r>
            <a:endParaRPr lang="en-US" sz="2800" b="1" dirty="0">
              <a:solidFill>
                <a:srgbClr val="002776"/>
              </a:solidFill>
              <a:latin typeface="Arial" pitchFamily="34" charset="0"/>
              <a:ea typeface="+mj-ea"/>
              <a:cs typeface="Arial" pitchFamily="34" charset="0"/>
            </a:endParaRPr>
          </a:p>
        </p:txBody>
      </p:sp>
      <p:pic>
        <p:nvPicPr>
          <p:cNvPr id="5" name="Picture 4">
            <a:extLst>
              <a:ext uri="{FF2B5EF4-FFF2-40B4-BE49-F238E27FC236}">
                <a16:creationId xmlns:a16="http://schemas.microsoft.com/office/drawing/2014/main" xmlns="" id="{0FC5D665-1B78-F74C-BC96-A8B0885E3FE3}"/>
              </a:ext>
            </a:extLst>
          </p:cNvPr>
          <p:cNvPicPr>
            <a:picLocks noChangeAspect="1"/>
          </p:cNvPicPr>
          <p:nvPr/>
        </p:nvPicPr>
        <p:blipFill>
          <a:blip r:embed="rId2"/>
          <a:stretch>
            <a:fillRect/>
          </a:stretch>
        </p:blipFill>
        <p:spPr>
          <a:xfrm>
            <a:off x="7771754" y="100245"/>
            <a:ext cx="1187051" cy="411359"/>
          </a:xfrm>
          <a:prstGeom prst="rect">
            <a:avLst/>
          </a:prstGeom>
        </p:spPr>
      </p:pic>
      <p:sp>
        <p:nvSpPr>
          <p:cNvPr id="6" name="TextBox 5">
            <a:extLst>
              <a:ext uri="{FF2B5EF4-FFF2-40B4-BE49-F238E27FC236}">
                <a16:creationId xmlns:a16="http://schemas.microsoft.com/office/drawing/2014/main" xmlns="" id="{FC6E7323-8572-EE4E-8FE3-011822E7DA09}"/>
              </a:ext>
            </a:extLst>
          </p:cNvPr>
          <p:cNvSpPr txBox="1"/>
          <p:nvPr/>
        </p:nvSpPr>
        <p:spPr>
          <a:xfrm>
            <a:off x="185194" y="668216"/>
            <a:ext cx="8609487" cy="5078313"/>
          </a:xfrm>
          <a:prstGeom prst="rect">
            <a:avLst/>
          </a:prstGeom>
          <a:noFill/>
        </p:spPr>
        <p:txBody>
          <a:bodyPr wrap="square" rtlCol="0">
            <a:spAutoFit/>
          </a:bodyPr>
          <a:lstStyle/>
          <a:p>
            <a:pPr>
              <a:buFont typeface="Wingdings" pitchFamily="2" charset="2"/>
              <a:buChar char="q"/>
            </a:pPr>
            <a:r>
              <a:rPr lang="en-US" b="1" dirty="0" smtClean="0">
                <a:latin typeface="Arial" pitchFamily="34" charset="0"/>
                <a:cs typeface="Arial" pitchFamily="34" charset="0"/>
              </a:rPr>
              <a:t>Email messages data set with labeled data:-</a:t>
            </a:r>
          </a:p>
          <a:p>
            <a:r>
              <a:rPr lang="en-US" dirty="0" smtClean="0">
                <a:latin typeface="Arial" pitchFamily="34" charset="0"/>
                <a:cs typeface="Arial" pitchFamily="34" charset="0"/>
              </a:rPr>
              <a:t>It contains,</a:t>
            </a:r>
          </a:p>
          <a:p>
            <a:pPr>
              <a:buFont typeface="Wingdings" pitchFamily="2" charset="2"/>
              <a:buChar char="§"/>
            </a:pPr>
            <a:r>
              <a:rPr lang="en-US" dirty="0" smtClean="0">
                <a:latin typeface="Arial" pitchFamily="34" charset="0"/>
                <a:cs typeface="Arial" pitchFamily="34" charset="0"/>
              </a:rPr>
              <a:t> Total </a:t>
            </a:r>
            <a:r>
              <a:rPr lang="en-US" b="1" dirty="0" smtClean="0">
                <a:latin typeface="Arial" pitchFamily="34" charset="0"/>
                <a:cs typeface="Arial" pitchFamily="34" charset="0"/>
              </a:rPr>
              <a:t>Rows = 48076 </a:t>
            </a:r>
            <a:r>
              <a:rPr lang="en-US" dirty="0" smtClean="0">
                <a:latin typeface="Arial" pitchFamily="34" charset="0"/>
                <a:cs typeface="Arial" pitchFamily="34" charset="0"/>
              </a:rPr>
              <a:t>&amp; </a:t>
            </a:r>
            <a:r>
              <a:rPr lang="en-US" b="1" dirty="0" smtClean="0">
                <a:latin typeface="Arial" pitchFamily="34" charset="0"/>
                <a:cs typeface="Arial" pitchFamily="34" charset="0"/>
              </a:rPr>
              <a:t>columns = 5</a:t>
            </a:r>
          </a:p>
          <a:p>
            <a:pPr>
              <a:buFont typeface="Wingdings" pitchFamily="2" charset="2"/>
              <a:buChar char="§"/>
            </a:pPr>
            <a:r>
              <a:rPr lang="en-US" dirty="0" smtClean="0">
                <a:latin typeface="Arial" pitchFamily="34" charset="0"/>
                <a:cs typeface="Arial" pitchFamily="34" charset="0"/>
              </a:rPr>
              <a:t> columns = ('Unnamed: 0', 'filename', 'Message-ID‘, ‘content’, ‘Class’)</a:t>
            </a:r>
          </a:p>
          <a:p>
            <a:pPr>
              <a:buFont typeface="Wingdings" pitchFamily="2" charset="2"/>
              <a:buChar char="§"/>
            </a:pPr>
            <a:r>
              <a:rPr lang="en-US" dirty="0" smtClean="0">
                <a:latin typeface="Arial" pitchFamily="34" charset="0"/>
                <a:cs typeface="Arial" pitchFamily="34" charset="0"/>
              </a:rPr>
              <a:t>Drop unwanted columns which are ('Unnamed: 0', 'filename', 'Message-ID’)</a:t>
            </a:r>
          </a:p>
          <a:p>
            <a:pPr>
              <a:buFont typeface="Wingdings" pitchFamily="2" charset="2"/>
              <a:buChar char="§"/>
            </a:pPr>
            <a:r>
              <a:rPr lang="en-US" dirty="0" smtClean="0">
                <a:latin typeface="Arial" pitchFamily="34" charset="0"/>
                <a:cs typeface="Arial" pitchFamily="34" charset="0"/>
              </a:rPr>
              <a:t> final data set contains only 2 columns namely </a:t>
            </a:r>
            <a:r>
              <a:rPr lang="en-US" b="1" dirty="0" smtClean="0">
                <a:latin typeface="Arial" pitchFamily="34" charset="0"/>
                <a:cs typeface="Arial" pitchFamily="34" charset="0"/>
              </a:rPr>
              <a:t>(‘content’ &amp; ‘Class’)</a:t>
            </a:r>
          </a:p>
          <a:p>
            <a:pPr>
              <a:buFont typeface="Wingdings" pitchFamily="2" charset="2"/>
              <a:buChar char="§"/>
            </a:pPr>
            <a:r>
              <a:rPr lang="en-US" dirty="0" smtClean="0">
                <a:latin typeface="Arial" pitchFamily="34" charset="0"/>
                <a:cs typeface="Arial" pitchFamily="34" charset="0"/>
              </a:rPr>
              <a:t> </a:t>
            </a:r>
            <a:r>
              <a:rPr lang="en-US" b="1" dirty="0" smtClean="0">
                <a:latin typeface="Arial" pitchFamily="34" charset="0"/>
                <a:cs typeface="Arial" pitchFamily="34" charset="0"/>
              </a:rPr>
              <a:t>‘content’ </a:t>
            </a:r>
            <a:r>
              <a:rPr lang="en-US" dirty="0" smtClean="0">
                <a:latin typeface="Arial" pitchFamily="34" charset="0"/>
                <a:cs typeface="Arial" pitchFamily="34" charset="0"/>
              </a:rPr>
              <a:t>contains </a:t>
            </a:r>
            <a:r>
              <a:rPr lang="en-US" b="1" dirty="0" smtClean="0">
                <a:latin typeface="Arial" pitchFamily="34" charset="0"/>
                <a:cs typeface="Arial" pitchFamily="34" charset="0"/>
              </a:rPr>
              <a:t>text email messages </a:t>
            </a:r>
            <a:r>
              <a:rPr lang="en-US" dirty="0" smtClean="0">
                <a:latin typeface="Arial" pitchFamily="34" charset="0"/>
                <a:cs typeface="Arial" pitchFamily="34" charset="0"/>
              </a:rPr>
              <a:t>which are ‘features’.</a:t>
            </a:r>
            <a:endParaRPr lang="en-US" b="1" dirty="0">
              <a:latin typeface="Arial" pitchFamily="34" charset="0"/>
              <a:cs typeface="Arial" pitchFamily="34" charset="0"/>
            </a:endParaRPr>
          </a:p>
          <a:p>
            <a:pPr>
              <a:buFont typeface="Wingdings" pitchFamily="2" charset="2"/>
              <a:buChar char="§"/>
            </a:pPr>
            <a:r>
              <a:rPr lang="en-US" b="1" dirty="0" smtClean="0">
                <a:latin typeface="Arial" pitchFamily="34" charset="0"/>
                <a:cs typeface="Arial" pitchFamily="34" charset="0"/>
              </a:rPr>
              <a:t>‘Class’ </a:t>
            </a:r>
            <a:r>
              <a:rPr lang="en-US" dirty="0" smtClean="0">
                <a:latin typeface="Arial" pitchFamily="34" charset="0"/>
                <a:cs typeface="Arial" pitchFamily="34" charset="0"/>
              </a:rPr>
              <a:t>contains </a:t>
            </a:r>
            <a:r>
              <a:rPr lang="en-US" b="1" dirty="0" smtClean="0">
                <a:latin typeface="Arial" pitchFamily="34" charset="0"/>
                <a:cs typeface="Arial" pitchFamily="34" charset="0"/>
              </a:rPr>
              <a:t>‘Abusive’ &amp; ‘Non Abusive’ </a:t>
            </a:r>
            <a:r>
              <a:rPr lang="en-US" dirty="0" smtClean="0">
                <a:latin typeface="Arial" pitchFamily="34" charset="0"/>
                <a:cs typeface="Arial" pitchFamily="34" charset="0"/>
              </a:rPr>
              <a:t>categories which are </a:t>
            </a:r>
          </a:p>
          <a:p>
            <a:r>
              <a:rPr lang="en-US" dirty="0" smtClean="0">
                <a:latin typeface="Arial" pitchFamily="34" charset="0"/>
                <a:cs typeface="Arial" pitchFamily="34" charset="0"/>
              </a:rPr>
              <a:t>labels. </a:t>
            </a:r>
          </a:p>
          <a:p>
            <a:pPr>
              <a:buFont typeface="Wingdings" pitchFamily="2" charset="2"/>
              <a:buChar char="§"/>
            </a:pPr>
            <a:r>
              <a:rPr lang="en-US" dirty="0" smtClean="0">
                <a:latin typeface="Arial" pitchFamily="34" charset="0"/>
                <a:cs typeface="Arial" pitchFamily="34" charset="0"/>
              </a:rPr>
              <a:t> count values for target columns = Non Abusive  :  44666</a:t>
            </a:r>
          </a:p>
          <a:p>
            <a:r>
              <a:rPr lang="en-US" dirty="0" smtClean="0">
                <a:latin typeface="Arial" pitchFamily="34" charset="0"/>
                <a:cs typeface="Arial" pitchFamily="34" charset="0"/>
              </a:rPr>
              <a:t>				                                      Abusive      :   3410</a:t>
            </a:r>
          </a:p>
          <a:p>
            <a:pPr>
              <a:buFont typeface="Wingdings" pitchFamily="2" charset="2"/>
              <a:buChar char="§"/>
            </a:pPr>
            <a:endParaRPr lang="en-US" dirty="0" smtClean="0">
              <a:latin typeface="Arial" pitchFamily="34" charset="0"/>
              <a:cs typeface="Arial" pitchFamily="34" charset="0"/>
            </a:endParaRPr>
          </a:p>
          <a:p>
            <a:pPr>
              <a:buFont typeface="Wingdings" pitchFamily="2" charset="2"/>
              <a:buChar char="§"/>
            </a:pPr>
            <a:r>
              <a:rPr lang="en-US" dirty="0" smtClean="0">
                <a:latin typeface="Arial" pitchFamily="34" charset="0"/>
                <a:cs typeface="Arial" pitchFamily="34" charset="0"/>
              </a:rPr>
              <a:t>There are ‘0’ missing(null) value in all columns.</a:t>
            </a:r>
          </a:p>
          <a:p>
            <a:endParaRPr lang="en-US" dirty="0" smtClean="0"/>
          </a:p>
          <a:p>
            <a:endParaRPr lang="en-US" dirty="0" smtClean="0"/>
          </a:p>
          <a:p>
            <a:endParaRPr lang="en-US" dirty="0" smtClean="0"/>
          </a:p>
          <a:p>
            <a:r>
              <a:rPr lang="en-US" dirty="0" smtClean="0"/>
              <a:t>  </a:t>
            </a:r>
          </a:p>
          <a:p>
            <a:endParaRPr lang="en-US" dirty="0" smtClean="0"/>
          </a:p>
        </p:txBody>
      </p:sp>
      <p:pic>
        <p:nvPicPr>
          <p:cNvPr id="12" name="Picture 11" descr="dataset.png"/>
          <p:cNvPicPr>
            <a:picLocks noChangeAspect="1"/>
          </p:cNvPicPr>
          <p:nvPr/>
        </p:nvPicPr>
        <p:blipFill>
          <a:blip r:embed="rId3"/>
          <a:stretch>
            <a:fillRect/>
          </a:stretch>
        </p:blipFill>
        <p:spPr>
          <a:xfrm>
            <a:off x="430747" y="4489939"/>
            <a:ext cx="8363935" cy="2087588"/>
          </a:xfrm>
          <a:prstGeom prst="rect">
            <a:avLst/>
          </a:prstGeom>
        </p:spPr>
      </p:pic>
    </p:spTree>
    <p:extLst>
      <p:ext uri="{BB962C8B-B14F-4D97-AF65-F5344CB8AC3E}">
        <p14:creationId xmlns="" xmlns:p14="http://schemas.microsoft.com/office/powerpoint/2010/main" val="29352286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a:extLst>
              <a:ext uri="{FF2B5EF4-FFF2-40B4-BE49-F238E27FC236}">
                <a16:creationId xmlns:a16="http://schemas.microsoft.com/office/drawing/2014/main" xmlns="" id="{AB1FC369-54CF-8940-87A4-854C40AC451A}"/>
              </a:ext>
            </a:extLst>
          </p:cNvPr>
          <p:cNvPicPr>
            <a:picLocks noChangeAspect="1"/>
          </p:cNvPicPr>
          <p:nvPr/>
        </p:nvPicPr>
        <p:blipFill>
          <a:blip r:embed="rId2"/>
          <a:stretch>
            <a:fillRect/>
          </a:stretch>
        </p:blipFill>
        <p:spPr>
          <a:xfrm>
            <a:off x="7771754" y="100245"/>
            <a:ext cx="1187051" cy="411359"/>
          </a:xfrm>
          <a:prstGeom prst="rect">
            <a:avLst/>
          </a:prstGeom>
        </p:spPr>
      </p:pic>
      <p:sp>
        <p:nvSpPr>
          <p:cNvPr id="26" name="TextBox 25">
            <a:extLst>
              <a:ext uri="{FF2B5EF4-FFF2-40B4-BE49-F238E27FC236}">
                <a16:creationId xmlns:a16="http://schemas.microsoft.com/office/drawing/2014/main" xmlns="" id="{2DC35605-41BB-864A-99E2-FEADF287BAA3}"/>
              </a:ext>
            </a:extLst>
          </p:cNvPr>
          <p:cNvSpPr txBox="1"/>
          <p:nvPr/>
        </p:nvSpPr>
        <p:spPr>
          <a:xfrm>
            <a:off x="182820" y="100246"/>
            <a:ext cx="7167549" cy="1384995"/>
          </a:xfrm>
          <a:prstGeom prst="rect">
            <a:avLst/>
          </a:prstGeom>
          <a:noFill/>
        </p:spPr>
        <p:txBody>
          <a:bodyPr wrap="square" rtlCol="0">
            <a:spAutoFit/>
          </a:bodyPr>
          <a:lstStyle/>
          <a:p>
            <a:r>
              <a:rPr lang="en-US" sz="2800" b="1" dirty="0" smtClean="0">
                <a:solidFill>
                  <a:srgbClr val="002776"/>
                </a:solidFill>
                <a:latin typeface="Arial"/>
              </a:rPr>
              <a:t>Exploratory Data Analysis (EDA) &amp; Feature Engineering:</a:t>
            </a:r>
          </a:p>
          <a:p>
            <a:endParaRPr lang="en-US" sz="2800" b="1" dirty="0">
              <a:solidFill>
                <a:srgbClr val="002776"/>
              </a:solidFill>
              <a:latin typeface="Arial"/>
              <a:ea typeface="+mj-ea"/>
              <a:cs typeface="+mj-cs"/>
            </a:endParaRPr>
          </a:p>
        </p:txBody>
      </p:sp>
      <p:sp>
        <p:nvSpPr>
          <p:cNvPr id="6" name="TextBox 5"/>
          <p:cNvSpPr txBox="1"/>
          <p:nvPr/>
        </p:nvSpPr>
        <p:spPr>
          <a:xfrm>
            <a:off x="182820" y="1023576"/>
            <a:ext cx="8775985" cy="923330"/>
          </a:xfrm>
          <a:prstGeom prst="rect">
            <a:avLst/>
          </a:prstGeom>
          <a:noFill/>
        </p:spPr>
        <p:txBody>
          <a:bodyPr wrap="square" rtlCol="0">
            <a:spAutoFit/>
          </a:bodyPr>
          <a:lstStyle/>
          <a:p>
            <a:pPr>
              <a:buFont typeface="Wingdings" pitchFamily="2" charset="2"/>
              <a:buChar char="§"/>
            </a:pPr>
            <a:r>
              <a:rPr lang="en-US" dirty="0" smtClean="0">
                <a:latin typeface="Arial" pitchFamily="34" charset="0"/>
                <a:cs typeface="Arial" pitchFamily="34" charset="0"/>
              </a:rPr>
              <a:t> Drop unwanted first 3 columns.</a:t>
            </a:r>
          </a:p>
          <a:p>
            <a:pPr>
              <a:buFont typeface="Wingdings" pitchFamily="2" charset="2"/>
              <a:buChar char="q"/>
            </a:pPr>
            <a:r>
              <a:rPr lang="en-US" dirty="0" smtClean="0">
                <a:latin typeface="Arial" pitchFamily="34" charset="0"/>
                <a:cs typeface="Arial" pitchFamily="34" charset="0"/>
              </a:rPr>
              <a:t> Details of Class &amp; content column…</a:t>
            </a:r>
          </a:p>
          <a:p>
            <a:pPr>
              <a:buFont typeface="Wingdings" pitchFamily="2" charset="2"/>
              <a:buChar char="§"/>
            </a:pPr>
            <a:endParaRPr lang="en-US" dirty="0"/>
          </a:p>
        </p:txBody>
      </p:sp>
      <p:sp>
        <p:nvSpPr>
          <p:cNvPr id="7" name="TextBox 6"/>
          <p:cNvSpPr txBox="1"/>
          <p:nvPr/>
        </p:nvSpPr>
        <p:spPr>
          <a:xfrm>
            <a:off x="182820" y="3232665"/>
            <a:ext cx="8775984" cy="369332"/>
          </a:xfrm>
          <a:prstGeom prst="rect">
            <a:avLst/>
          </a:prstGeom>
          <a:noFill/>
        </p:spPr>
        <p:txBody>
          <a:bodyPr wrap="square" rtlCol="0">
            <a:spAutoFit/>
          </a:bodyPr>
          <a:lstStyle/>
          <a:p>
            <a:pPr>
              <a:buFont typeface="Wingdings" pitchFamily="2" charset="2"/>
              <a:buChar char="q"/>
            </a:pPr>
            <a:r>
              <a:rPr lang="en-US" dirty="0" smtClean="0"/>
              <a:t> </a:t>
            </a:r>
            <a:r>
              <a:rPr lang="en-US" dirty="0" smtClean="0">
                <a:latin typeface="Arial" pitchFamily="34" charset="0"/>
                <a:cs typeface="Arial" pitchFamily="34" charset="0"/>
              </a:rPr>
              <a:t>Distribution of Abusive &amp; Non-Abusive Data:-</a:t>
            </a:r>
            <a:endParaRPr lang="en-US" dirty="0">
              <a:latin typeface="Arial" pitchFamily="34" charset="0"/>
              <a:cs typeface="Arial" pitchFamily="34" charset="0"/>
            </a:endParaRPr>
          </a:p>
        </p:txBody>
      </p:sp>
      <p:pic>
        <p:nvPicPr>
          <p:cNvPr id="8" name="Picture 7" descr="class_content.png"/>
          <p:cNvPicPr>
            <a:picLocks noChangeAspect="1"/>
          </p:cNvPicPr>
          <p:nvPr/>
        </p:nvPicPr>
        <p:blipFill>
          <a:blip r:embed="rId3"/>
          <a:stretch>
            <a:fillRect/>
          </a:stretch>
        </p:blipFill>
        <p:spPr>
          <a:xfrm>
            <a:off x="465909" y="1641809"/>
            <a:ext cx="8150553" cy="1406190"/>
          </a:xfrm>
          <a:prstGeom prst="rect">
            <a:avLst/>
          </a:prstGeom>
        </p:spPr>
      </p:pic>
      <p:pic>
        <p:nvPicPr>
          <p:cNvPr id="9" name="Picture 8" descr="download.png"/>
          <p:cNvPicPr>
            <a:picLocks noChangeAspect="1"/>
          </p:cNvPicPr>
          <p:nvPr/>
        </p:nvPicPr>
        <p:blipFill>
          <a:blip r:embed="rId4"/>
          <a:stretch>
            <a:fillRect/>
          </a:stretch>
        </p:blipFill>
        <p:spPr>
          <a:xfrm>
            <a:off x="785446" y="3809999"/>
            <a:ext cx="3364523" cy="1735016"/>
          </a:xfrm>
          <a:prstGeom prst="rect">
            <a:avLst/>
          </a:prstGeom>
        </p:spPr>
      </p:pic>
      <p:pic>
        <p:nvPicPr>
          <p:cNvPr id="10" name="Picture 9" descr="download (1).png"/>
          <p:cNvPicPr>
            <a:picLocks noChangeAspect="1"/>
          </p:cNvPicPr>
          <p:nvPr/>
        </p:nvPicPr>
        <p:blipFill>
          <a:blip r:embed="rId5"/>
          <a:stretch>
            <a:fillRect/>
          </a:stretch>
        </p:blipFill>
        <p:spPr>
          <a:xfrm>
            <a:off x="4625265" y="3809999"/>
            <a:ext cx="3404397" cy="1524001"/>
          </a:xfrm>
          <a:prstGeom prst="rect">
            <a:avLst/>
          </a:prstGeom>
        </p:spPr>
      </p:pic>
      <p:sp>
        <p:nvSpPr>
          <p:cNvPr id="11" name="TextBox 10"/>
          <p:cNvSpPr txBox="1"/>
          <p:nvPr/>
        </p:nvSpPr>
        <p:spPr>
          <a:xfrm>
            <a:off x="465909" y="5779476"/>
            <a:ext cx="8492896" cy="923330"/>
          </a:xfrm>
          <a:prstGeom prst="rect">
            <a:avLst/>
          </a:prstGeom>
          <a:noFill/>
        </p:spPr>
        <p:txBody>
          <a:bodyPr wrap="square" rtlCol="0">
            <a:spAutoFit/>
          </a:bodyPr>
          <a:lstStyle/>
          <a:p>
            <a:pPr>
              <a:buFont typeface="Wingdings" pitchFamily="2" charset="2"/>
              <a:buChar char="§"/>
            </a:pPr>
            <a:r>
              <a:rPr lang="en-US" dirty="0" smtClean="0">
                <a:latin typeface="Arial" pitchFamily="34" charset="0"/>
                <a:cs typeface="Arial" pitchFamily="34" charset="0"/>
              </a:rPr>
              <a:t>From above two figures it is clear that Abusive &amp; Non-Abusive data has </a:t>
            </a:r>
            <a:r>
              <a:rPr lang="en-US" b="1" dirty="0" smtClean="0">
                <a:latin typeface="Arial" pitchFamily="34" charset="0"/>
                <a:cs typeface="Arial" pitchFamily="34" charset="0"/>
              </a:rPr>
              <a:t>Class imbalance </a:t>
            </a:r>
            <a:r>
              <a:rPr lang="en-US" dirty="0" smtClean="0">
                <a:latin typeface="Arial" pitchFamily="34" charset="0"/>
                <a:cs typeface="Arial" pitchFamily="34" charset="0"/>
              </a:rPr>
              <a:t>problem.</a:t>
            </a:r>
          </a:p>
          <a:p>
            <a:pPr>
              <a:buFont typeface="Wingdings" pitchFamily="2" charset="2"/>
              <a:buChar char="§"/>
            </a:pPr>
            <a:r>
              <a:rPr lang="en-US" dirty="0" smtClean="0">
                <a:latin typeface="Arial" pitchFamily="34" charset="0"/>
                <a:cs typeface="Arial" pitchFamily="34" charset="0"/>
              </a:rPr>
              <a:t> so we apply the sampling technique (over-sampling</a:t>
            </a:r>
            <a:r>
              <a:rPr lang="en-US" dirty="0" smtClean="0">
                <a:latin typeface="Arial" pitchFamily="34" charset="0"/>
                <a:cs typeface="Arial" pitchFamily="34" charset="0"/>
              </a:rPr>
              <a:t>).</a:t>
            </a:r>
            <a:endParaRPr lang="en-US" dirty="0">
              <a:latin typeface="Arial" pitchFamily="34" charset="0"/>
              <a:cs typeface="Arial" pitchFamily="34" charset="0"/>
            </a:endParaRPr>
          </a:p>
        </p:txBody>
      </p:sp>
      <p:cxnSp>
        <p:nvCxnSpPr>
          <p:cNvPr id="13" name="Straight Connector 12"/>
          <p:cNvCxnSpPr/>
          <p:nvPr/>
        </p:nvCxnSpPr>
        <p:spPr>
          <a:xfrm>
            <a:off x="465909" y="3601997"/>
            <a:ext cx="8150553"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rot="5400000">
            <a:off x="7645747" y="4574300"/>
            <a:ext cx="1941430"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rot="5400000">
            <a:off x="-504806" y="4575094"/>
            <a:ext cx="1941430"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V="1">
            <a:off x="465115" y="5545015"/>
            <a:ext cx="8151347" cy="1588"/>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 xmlns:p14="http://schemas.microsoft.com/office/powerpoint/2010/main" val="28654051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4"/>
          <p:cNvSpPr txBox="1">
            <a:spLocks/>
          </p:cNvSpPr>
          <p:nvPr/>
        </p:nvSpPr>
        <p:spPr bwMode="gray">
          <a:xfrm>
            <a:off x="267129" y="0"/>
            <a:ext cx="7329425" cy="511604"/>
          </a:xfrm>
          <a:prstGeom prst="rect">
            <a:avLst/>
          </a:prstGeom>
        </p:spPr>
        <p:txBody>
          <a:bodyPr vert="horz" lIns="0" tIns="0" rIns="0" bIns="0" rtlCol="0" anchor="t" anchorCtr="0">
            <a:noAutofit/>
          </a:bodyPr>
          <a:lstStyle>
            <a:lvl1pPr algn="l" defTabSz="914400" rtl="0" eaLnBrk="1" latinLnBrk="0" hangingPunct="1">
              <a:spcBef>
                <a:spcPct val="0"/>
              </a:spcBef>
              <a:buNone/>
              <a:defRPr sz="2800" kern="1200">
                <a:solidFill>
                  <a:schemeClr val="accent1"/>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smtClean="0">
                <a:ln>
                  <a:noFill/>
                </a:ln>
                <a:solidFill>
                  <a:srgbClr val="002776"/>
                </a:solidFill>
                <a:effectLst/>
                <a:uLnTx/>
                <a:uFillTx/>
                <a:latin typeface="Arial"/>
                <a:ea typeface="+mj-ea"/>
                <a:cs typeface="+mj-cs"/>
              </a:rPr>
              <a:t> EDA &amp; Feature Engineering:-</a:t>
            </a:r>
            <a:endParaRPr kumimoji="0" lang="en-US" sz="2800" b="1" i="0" u="none" strike="noStrike" kern="1200" cap="none" spc="0" normalizeH="0" baseline="0" noProof="0" dirty="0">
              <a:ln>
                <a:noFill/>
              </a:ln>
              <a:solidFill>
                <a:srgbClr val="002776"/>
              </a:solidFill>
              <a:effectLst/>
              <a:uLnTx/>
              <a:uFillTx/>
              <a:latin typeface="Arial"/>
              <a:ea typeface="+mj-ea"/>
              <a:cs typeface="+mj-cs"/>
            </a:endParaRPr>
          </a:p>
        </p:txBody>
      </p:sp>
      <p:pic>
        <p:nvPicPr>
          <p:cNvPr id="5" name="Picture 4">
            <a:extLst>
              <a:ext uri="{FF2B5EF4-FFF2-40B4-BE49-F238E27FC236}">
                <a16:creationId xmlns:a16="http://schemas.microsoft.com/office/drawing/2014/main" xmlns="" id="{027B23BD-4CEB-164A-B918-F023EC8972FD}"/>
              </a:ext>
            </a:extLst>
          </p:cNvPr>
          <p:cNvPicPr>
            <a:picLocks noChangeAspect="1"/>
          </p:cNvPicPr>
          <p:nvPr/>
        </p:nvPicPr>
        <p:blipFill>
          <a:blip r:embed="rId2"/>
          <a:stretch>
            <a:fillRect/>
          </a:stretch>
        </p:blipFill>
        <p:spPr>
          <a:xfrm>
            <a:off x="7771754" y="100245"/>
            <a:ext cx="1187051" cy="411359"/>
          </a:xfrm>
          <a:prstGeom prst="rect">
            <a:avLst/>
          </a:prstGeom>
        </p:spPr>
      </p:pic>
      <p:sp>
        <p:nvSpPr>
          <p:cNvPr id="3" name="TextBox 2">
            <a:extLst>
              <a:ext uri="{FF2B5EF4-FFF2-40B4-BE49-F238E27FC236}">
                <a16:creationId xmlns:a16="http://schemas.microsoft.com/office/drawing/2014/main" xmlns="" id="{C8CF11FB-A21F-0144-B6CE-4FF17634D1C2}"/>
              </a:ext>
            </a:extLst>
          </p:cNvPr>
          <p:cNvSpPr txBox="1"/>
          <p:nvPr/>
        </p:nvSpPr>
        <p:spPr>
          <a:xfrm>
            <a:off x="267129" y="511604"/>
            <a:ext cx="8691676" cy="369332"/>
          </a:xfrm>
          <a:prstGeom prst="rect">
            <a:avLst/>
          </a:prstGeom>
          <a:noFill/>
        </p:spPr>
        <p:txBody>
          <a:bodyPr wrap="square" rtlCol="0">
            <a:spAutoFit/>
          </a:bodyPr>
          <a:lstStyle/>
          <a:p>
            <a:pPr>
              <a:buFont typeface="Wingdings" pitchFamily="2" charset="2"/>
              <a:buChar char="q"/>
            </a:pPr>
            <a:r>
              <a:rPr lang="en-US" dirty="0" smtClean="0">
                <a:latin typeface="Arial" pitchFamily="34" charset="0"/>
                <a:cs typeface="Arial" pitchFamily="34" charset="0"/>
              </a:rPr>
              <a:t>Most frequent words in Abusive &amp; Non-Abusive class data:</a:t>
            </a:r>
            <a:endParaRPr lang="en-US" dirty="0">
              <a:latin typeface="Arial" pitchFamily="34" charset="0"/>
              <a:cs typeface="Arial" pitchFamily="34" charset="0"/>
            </a:endParaRPr>
          </a:p>
        </p:txBody>
      </p:sp>
      <p:pic>
        <p:nvPicPr>
          <p:cNvPr id="7" name="Picture 6" descr="download (3).png"/>
          <p:cNvPicPr>
            <a:picLocks noChangeAspect="1"/>
          </p:cNvPicPr>
          <p:nvPr/>
        </p:nvPicPr>
        <p:blipFill>
          <a:blip r:embed="rId3"/>
          <a:stretch>
            <a:fillRect/>
          </a:stretch>
        </p:blipFill>
        <p:spPr>
          <a:xfrm>
            <a:off x="267129" y="880936"/>
            <a:ext cx="3988348" cy="1780203"/>
          </a:xfrm>
          <a:prstGeom prst="rect">
            <a:avLst/>
          </a:prstGeom>
        </p:spPr>
      </p:pic>
      <p:pic>
        <p:nvPicPr>
          <p:cNvPr id="8" name="Picture 7" descr="download (2).png"/>
          <p:cNvPicPr>
            <a:picLocks noChangeAspect="1"/>
          </p:cNvPicPr>
          <p:nvPr/>
        </p:nvPicPr>
        <p:blipFill>
          <a:blip r:embed="rId4"/>
          <a:stretch>
            <a:fillRect/>
          </a:stretch>
        </p:blipFill>
        <p:spPr>
          <a:xfrm>
            <a:off x="4853353" y="880937"/>
            <a:ext cx="3950677" cy="1780202"/>
          </a:xfrm>
          <a:prstGeom prst="rect">
            <a:avLst/>
          </a:prstGeom>
        </p:spPr>
      </p:pic>
      <p:sp>
        <p:nvSpPr>
          <p:cNvPr id="9" name="TextBox 8"/>
          <p:cNvSpPr txBox="1"/>
          <p:nvPr/>
        </p:nvSpPr>
        <p:spPr>
          <a:xfrm>
            <a:off x="389699" y="2661139"/>
            <a:ext cx="184731" cy="369332"/>
          </a:xfrm>
          <a:prstGeom prst="rect">
            <a:avLst/>
          </a:prstGeom>
          <a:noFill/>
        </p:spPr>
        <p:txBody>
          <a:bodyPr wrap="none" rtlCol="0">
            <a:spAutoFit/>
          </a:bodyPr>
          <a:lstStyle/>
          <a:p>
            <a:endParaRPr lang="en-US" dirty="0"/>
          </a:p>
        </p:txBody>
      </p:sp>
      <p:sp>
        <p:nvSpPr>
          <p:cNvPr id="10" name="TextBox 9"/>
          <p:cNvSpPr txBox="1"/>
          <p:nvPr/>
        </p:nvSpPr>
        <p:spPr>
          <a:xfrm>
            <a:off x="267129" y="2687488"/>
            <a:ext cx="8536901" cy="923330"/>
          </a:xfrm>
          <a:prstGeom prst="rect">
            <a:avLst/>
          </a:prstGeom>
          <a:noFill/>
        </p:spPr>
        <p:txBody>
          <a:bodyPr wrap="square" rtlCol="0">
            <a:spAutoFit/>
          </a:bodyPr>
          <a:lstStyle/>
          <a:p>
            <a:pPr>
              <a:buFont typeface="Wingdings" pitchFamily="2" charset="2"/>
              <a:buChar char="§"/>
            </a:pPr>
            <a:r>
              <a:rPr lang="en-US" dirty="0" smtClean="0">
                <a:latin typeface="Arial" pitchFamily="34" charset="0"/>
                <a:cs typeface="Arial" pitchFamily="34" charset="0"/>
              </a:rPr>
              <a:t>Majority of most frequent words in both classes are stop words such as ‘to’, ‘the’, ‘a’ etc.</a:t>
            </a:r>
          </a:p>
          <a:p>
            <a:pPr>
              <a:buFont typeface="Wingdings" pitchFamily="2" charset="2"/>
              <a:buChar char="§"/>
            </a:pPr>
            <a:r>
              <a:rPr lang="en-US" dirty="0" smtClean="0">
                <a:latin typeface="Arial" pitchFamily="34" charset="0"/>
                <a:cs typeface="Arial" pitchFamily="34" charset="0"/>
              </a:rPr>
              <a:t> so remove these stop words by putting them into ‘Word Cloud’.</a:t>
            </a:r>
            <a:endParaRPr lang="en-US" dirty="0">
              <a:latin typeface="Arial" pitchFamily="34" charset="0"/>
              <a:cs typeface="Arial" pitchFamily="34" charset="0"/>
            </a:endParaRPr>
          </a:p>
        </p:txBody>
      </p:sp>
      <p:sp>
        <p:nvSpPr>
          <p:cNvPr id="11" name="TextBox 10"/>
          <p:cNvSpPr txBox="1"/>
          <p:nvPr/>
        </p:nvSpPr>
        <p:spPr>
          <a:xfrm>
            <a:off x="389699" y="3727938"/>
            <a:ext cx="8414331" cy="369332"/>
          </a:xfrm>
          <a:prstGeom prst="rect">
            <a:avLst/>
          </a:prstGeom>
          <a:noFill/>
        </p:spPr>
        <p:txBody>
          <a:bodyPr wrap="square" rtlCol="0">
            <a:spAutoFit/>
          </a:bodyPr>
          <a:lstStyle/>
          <a:p>
            <a:pPr>
              <a:buFont typeface="Wingdings" pitchFamily="2" charset="2"/>
              <a:buChar char="q"/>
            </a:pPr>
            <a:r>
              <a:rPr lang="en-US" dirty="0" smtClean="0">
                <a:latin typeface="Arial" pitchFamily="34" charset="0"/>
                <a:cs typeface="Arial" pitchFamily="34" charset="0"/>
              </a:rPr>
              <a:t>After removing (‘english’) stop words… </a:t>
            </a:r>
            <a:r>
              <a:rPr lang="en-US" b="1" dirty="0" smtClean="0">
                <a:latin typeface="Arial" pitchFamily="34" charset="0"/>
                <a:cs typeface="Arial" pitchFamily="34" charset="0"/>
              </a:rPr>
              <a:t>Word Cloud</a:t>
            </a:r>
            <a:r>
              <a:rPr lang="en-US" dirty="0" smtClean="0">
                <a:latin typeface="Arial" pitchFamily="34" charset="0"/>
                <a:cs typeface="Arial" pitchFamily="34" charset="0"/>
              </a:rPr>
              <a:t>:-</a:t>
            </a:r>
            <a:endParaRPr lang="en-US" dirty="0">
              <a:latin typeface="Arial" pitchFamily="34" charset="0"/>
              <a:cs typeface="Arial" pitchFamily="34" charset="0"/>
            </a:endParaRPr>
          </a:p>
        </p:txBody>
      </p:sp>
      <p:pic>
        <p:nvPicPr>
          <p:cNvPr id="12" name="Picture 11" descr="download (5).png"/>
          <p:cNvPicPr>
            <a:picLocks noChangeAspect="1"/>
          </p:cNvPicPr>
          <p:nvPr/>
        </p:nvPicPr>
        <p:blipFill>
          <a:blip r:embed="rId5"/>
          <a:stretch>
            <a:fillRect/>
          </a:stretch>
        </p:blipFill>
        <p:spPr>
          <a:xfrm>
            <a:off x="574430" y="4243754"/>
            <a:ext cx="3692769" cy="2261294"/>
          </a:xfrm>
          <a:prstGeom prst="rect">
            <a:avLst/>
          </a:prstGeom>
        </p:spPr>
      </p:pic>
      <p:pic>
        <p:nvPicPr>
          <p:cNvPr id="13" name="Picture 12" descr="download (4).png"/>
          <p:cNvPicPr>
            <a:picLocks noChangeAspect="1"/>
          </p:cNvPicPr>
          <p:nvPr/>
        </p:nvPicPr>
        <p:blipFill>
          <a:blip r:embed="rId6"/>
          <a:stretch>
            <a:fillRect/>
          </a:stretch>
        </p:blipFill>
        <p:spPr>
          <a:xfrm>
            <a:off x="4534455" y="4325816"/>
            <a:ext cx="4105452" cy="2179232"/>
          </a:xfrm>
          <a:prstGeom prst="rect">
            <a:avLst/>
          </a:prstGeom>
        </p:spPr>
      </p:pic>
      <p:cxnSp>
        <p:nvCxnSpPr>
          <p:cNvPr id="15" name="Straight Connector 14"/>
          <p:cNvCxnSpPr/>
          <p:nvPr/>
        </p:nvCxnSpPr>
        <p:spPr>
          <a:xfrm>
            <a:off x="267129" y="880936"/>
            <a:ext cx="8691676"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rot="5400000">
            <a:off x="-622972" y="1771038"/>
            <a:ext cx="1780202"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rot="5400000">
            <a:off x="8057118" y="1785006"/>
            <a:ext cx="1804963"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267923" y="2661139"/>
            <a:ext cx="8690088" cy="26349"/>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266335" y="4097270"/>
            <a:ext cx="8537695"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rot="5400000">
            <a:off x="7529967" y="5372921"/>
            <a:ext cx="2548127"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rot="5400000">
            <a:off x="-1006935" y="5372921"/>
            <a:ext cx="2548128"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rot="10800000">
            <a:off x="267924" y="6647779"/>
            <a:ext cx="8535313" cy="158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2166121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EA32847A-8762-2049-A411-F2FFF8551CF5}"/>
              </a:ext>
            </a:extLst>
          </p:cNvPr>
          <p:cNvSpPr txBox="1"/>
          <p:nvPr/>
        </p:nvSpPr>
        <p:spPr>
          <a:xfrm>
            <a:off x="72751" y="0"/>
            <a:ext cx="7771754" cy="523220"/>
          </a:xfrm>
          <a:prstGeom prst="rect">
            <a:avLst/>
          </a:prstGeom>
          <a:noFill/>
        </p:spPr>
        <p:txBody>
          <a:bodyPr wrap="square" rtlCol="0">
            <a:spAutoFit/>
          </a:bodyPr>
          <a:lstStyle/>
          <a:p>
            <a:pPr lvl="0" defTabSz="914400">
              <a:defRPr/>
            </a:pPr>
            <a:r>
              <a:rPr lang="en-US" sz="2800" b="1" dirty="0" smtClean="0">
                <a:solidFill>
                  <a:srgbClr val="002776"/>
                </a:solidFill>
                <a:latin typeface="Arial"/>
                <a:ea typeface="+mj-ea"/>
                <a:cs typeface="+mj-cs"/>
              </a:rPr>
              <a:t>Data Pre-processing</a:t>
            </a:r>
            <a:r>
              <a:rPr lang="en-US" sz="2800" b="1" dirty="0" smtClean="0">
                <a:solidFill>
                  <a:srgbClr val="002776"/>
                </a:solidFill>
                <a:latin typeface="Arial"/>
              </a:rPr>
              <a:t>:-</a:t>
            </a:r>
            <a:endParaRPr lang="en-US" sz="2800" b="1" dirty="0">
              <a:solidFill>
                <a:srgbClr val="002776"/>
              </a:solidFill>
              <a:latin typeface="Arial"/>
              <a:ea typeface="+mj-ea"/>
              <a:cs typeface="+mj-cs"/>
            </a:endParaRPr>
          </a:p>
        </p:txBody>
      </p:sp>
      <p:sp>
        <p:nvSpPr>
          <p:cNvPr id="6" name="TextBox 5">
            <a:extLst>
              <a:ext uri="{FF2B5EF4-FFF2-40B4-BE49-F238E27FC236}">
                <a16:creationId xmlns:a16="http://schemas.microsoft.com/office/drawing/2014/main" xmlns="" id="{AD38F89C-2322-1E4F-B66C-5D15D5E38106}"/>
              </a:ext>
            </a:extLst>
          </p:cNvPr>
          <p:cNvSpPr txBox="1"/>
          <p:nvPr/>
        </p:nvSpPr>
        <p:spPr>
          <a:xfrm>
            <a:off x="72751" y="523220"/>
            <a:ext cx="8886054" cy="3139321"/>
          </a:xfrm>
          <a:prstGeom prst="rect">
            <a:avLst/>
          </a:prstGeom>
          <a:noFill/>
        </p:spPr>
        <p:txBody>
          <a:bodyPr wrap="square" rtlCol="0">
            <a:spAutoFit/>
          </a:bodyPr>
          <a:lstStyle/>
          <a:p>
            <a:pPr marL="342900" indent="-342900">
              <a:buFont typeface="Wingdings" pitchFamily="2" charset="2"/>
              <a:buChar char="q"/>
            </a:pPr>
            <a:r>
              <a:rPr lang="en-US" b="1" dirty="0" smtClean="0">
                <a:latin typeface="Arial" pitchFamily="34" charset="0"/>
                <a:cs typeface="Arial" pitchFamily="34" charset="0"/>
              </a:rPr>
              <a:t>Text Cleaning:</a:t>
            </a:r>
          </a:p>
          <a:p>
            <a:pPr marL="342900" indent="-342900"/>
            <a:r>
              <a:rPr lang="en-US" dirty="0" smtClean="0">
                <a:latin typeface="Arial" pitchFamily="34" charset="0"/>
                <a:cs typeface="Arial" pitchFamily="34" charset="0"/>
              </a:rPr>
              <a:t>      To clean the data, explore some common Techniques of NLP…</a:t>
            </a:r>
          </a:p>
          <a:p>
            <a:pPr marL="342900" indent="-342900"/>
            <a:r>
              <a:rPr lang="en-US" dirty="0" smtClean="0">
                <a:latin typeface="Arial" pitchFamily="34" charset="0"/>
                <a:cs typeface="Arial" pitchFamily="34" charset="0"/>
              </a:rPr>
              <a:t>      For that define the ‘</a:t>
            </a:r>
            <a:r>
              <a:rPr lang="en-US" dirty="0" err="1" smtClean="0">
                <a:latin typeface="Arial" pitchFamily="34" charset="0"/>
                <a:cs typeface="Arial" pitchFamily="34" charset="0"/>
              </a:rPr>
              <a:t>clean_text</a:t>
            </a:r>
            <a:r>
              <a:rPr lang="en-US" dirty="0" smtClean="0">
                <a:latin typeface="Arial" pitchFamily="34" charset="0"/>
                <a:cs typeface="Arial" pitchFamily="34" charset="0"/>
              </a:rPr>
              <a:t>’ function…then,</a:t>
            </a:r>
          </a:p>
          <a:p>
            <a:pPr marL="342900" indent="-342900"/>
            <a:r>
              <a:rPr lang="en-US" dirty="0" smtClean="0">
                <a:latin typeface="Arial" pitchFamily="34" charset="0"/>
                <a:cs typeface="Arial" pitchFamily="34" charset="0"/>
              </a:rPr>
              <a:t>           1) Lower the text &amp; remove spaces</a:t>
            </a:r>
          </a:p>
          <a:p>
            <a:pPr marL="342900" indent="-342900"/>
            <a:r>
              <a:rPr lang="en-US" dirty="0" smtClean="0">
                <a:latin typeface="Arial" pitchFamily="34" charset="0"/>
                <a:cs typeface="Arial" pitchFamily="34" charset="0"/>
              </a:rPr>
              <a:t>           2) Remove the text between square brackets</a:t>
            </a:r>
          </a:p>
          <a:p>
            <a:pPr marL="342900" indent="-342900"/>
            <a:r>
              <a:rPr lang="en-US" dirty="0" smtClean="0">
                <a:latin typeface="Arial" pitchFamily="34" charset="0"/>
                <a:cs typeface="Arial" pitchFamily="34" charset="0"/>
              </a:rPr>
              <a:t>           3) Remove the punctuations</a:t>
            </a:r>
          </a:p>
          <a:p>
            <a:pPr marL="342900" indent="-342900"/>
            <a:r>
              <a:rPr lang="en-US" dirty="0" smtClean="0">
                <a:latin typeface="Arial" pitchFamily="34" charset="0"/>
                <a:cs typeface="Arial" pitchFamily="34" charset="0"/>
              </a:rPr>
              <a:t>           4) Remove html strips</a:t>
            </a:r>
          </a:p>
          <a:p>
            <a:pPr marL="342900" indent="-342900"/>
            <a:r>
              <a:rPr lang="en-US" dirty="0" smtClean="0">
                <a:latin typeface="Arial" pitchFamily="34" charset="0"/>
                <a:cs typeface="Arial" pitchFamily="34" charset="0"/>
              </a:rPr>
              <a:t>           5) Tokenize the text</a:t>
            </a:r>
          </a:p>
          <a:p>
            <a:pPr marL="342900" indent="-342900"/>
            <a:r>
              <a:rPr lang="en-US" dirty="0" smtClean="0">
                <a:latin typeface="Arial" pitchFamily="34" charset="0"/>
                <a:cs typeface="Arial" pitchFamily="34" charset="0"/>
              </a:rPr>
              <a:t>           6) Remove stop words (unwanted words like…</a:t>
            </a:r>
            <a:r>
              <a:rPr lang="en-US" dirty="0" err="1" smtClean="0">
                <a:latin typeface="Arial" pitchFamily="34" charset="0"/>
                <a:cs typeface="Arial" pitchFamily="34" charset="0"/>
              </a:rPr>
              <a:t>excelr</a:t>
            </a:r>
            <a:r>
              <a:rPr lang="en-US" dirty="0" smtClean="0">
                <a:latin typeface="Arial" pitchFamily="34" charset="0"/>
                <a:cs typeface="Arial" pitchFamily="34" charset="0"/>
              </a:rPr>
              <a:t>, hou, )</a:t>
            </a:r>
          </a:p>
          <a:p>
            <a:pPr marL="342900" indent="-342900"/>
            <a:r>
              <a:rPr lang="en-US" dirty="0" smtClean="0">
                <a:latin typeface="Arial" pitchFamily="34" charset="0"/>
                <a:cs typeface="Arial" pitchFamily="34" charset="0"/>
              </a:rPr>
              <a:t>           7) Apply Porter Stemmer (stemming)</a:t>
            </a:r>
          </a:p>
          <a:p>
            <a:pPr marL="342900" indent="-342900"/>
            <a:r>
              <a:rPr lang="en-US" dirty="0" smtClean="0">
                <a:latin typeface="Arial" pitchFamily="34" charset="0"/>
                <a:cs typeface="Arial" pitchFamily="34" charset="0"/>
              </a:rPr>
              <a:t>Apply this ‘</a:t>
            </a:r>
            <a:r>
              <a:rPr lang="en-US" dirty="0" err="1" smtClean="0">
                <a:latin typeface="Arial" pitchFamily="34" charset="0"/>
                <a:cs typeface="Arial" pitchFamily="34" charset="0"/>
              </a:rPr>
              <a:t>clean_text</a:t>
            </a:r>
            <a:r>
              <a:rPr lang="en-US" dirty="0" smtClean="0">
                <a:latin typeface="Arial" pitchFamily="34" charset="0"/>
                <a:cs typeface="Arial" pitchFamily="34" charset="0"/>
              </a:rPr>
              <a:t>’ function on ‘content’ column(which is feature).</a:t>
            </a:r>
          </a:p>
        </p:txBody>
      </p:sp>
      <p:pic>
        <p:nvPicPr>
          <p:cNvPr id="7" name="Picture 6">
            <a:extLst>
              <a:ext uri="{FF2B5EF4-FFF2-40B4-BE49-F238E27FC236}">
                <a16:creationId xmlns:a16="http://schemas.microsoft.com/office/drawing/2014/main" xmlns="" id="{6C6FDAAA-ABEC-714F-B6ED-07520BED3EA8}"/>
              </a:ext>
            </a:extLst>
          </p:cNvPr>
          <p:cNvPicPr>
            <a:picLocks noChangeAspect="1"/>
          </p:cNvPicPr>
          <p:nvPr/>
        </p:nvPicPr>
        <p:blipFill>
          <a:blip r:embed="rId2"/>
          <a:stretch>
            <a:fillRect/>
          </a:stretch>
        </p:blipFill>
        <p:spPr>
          <a:xfrm>
            <a:off x="7771754" y="100245"/>
            <a:ext cx="1187051" cy="411359"/>
          </a:xfrm>
          <a:prstGeom prst="rect">
            <a:avLst/>
          </a:prstGeom>
        </p:spPr>
      </p:pic>
      <p:sp>
        <p:nvSpPr>
          <p:cNvPr id="8" name="TextBox 7"/>
          <p:cNvSpPr txBox="1"/>
          <p:nvPr/>
        </p:nvSpPr>
        <p:spPr>
          <a:xfrm>
            <a:off x="213427" y="5011340"/>
            <a:ext cx="7019711" cy="923330"/>
          </a:xfrm>
          <a:prstGeom prst="rect">
            <a:avLst/>
          </a:prstGeom>
          <a:noFill/>
        </p:spPr>
        <p:txBody>
          <a:bodyPr wrap="square" rtlCol="0">
            <a:spAutoFit/>
          </a:bodyPr>
          <a:lstStyle/>
          <a:p>
            <a:pPr>
              <a:buFont typeface="Wingdings" pitchFamily="2" charset="2"/>
              <a:buChar char="q"/>
            </a:pPr>
            <a:r>
              <a:rPr lang="en-US" b="1" dirty="0" smtClean="0"/>
              <a:t> </a:t>
            </a:r>
            <a:r>
              <a:rPr lang="en-US" b="1" dirty="0" smtClean="0">
                <a:latin typeface="Arial" pitchFamily="34" charset="0"/>
                <a:cs typeface="Arial" pitchFamily="34" charset="0"/>
              </a:rPr>
              <a:t>Features &amp; Labels:</a:t>
            </a:r>
          </a:p>
          <a:p>
            <a:pPr>
              <a:buFont typeface="Wingdings" pitchFamily="2" charset="2"/>
              <a:buChar char="§"/>
            </a:pPr>
            <a:r>
              <a:rPr lang="en-US" b="1" dirty="0" smtClean="0">
                <a:latin typeface="Arial" pitchFamily="34" charset="0"/>
                <a:cs typeface="Arial" pitchFamily="34" charset="0"/>
              </a:rPr>
              <a:t>   </a:t>
            </a:r>
            <a:r>
              <a:rPr lang="en-US" dirty="0" smtClean="0">
                <a:latin typeface="Arial" pitchFamily="34" charset="0"/>
                <a:cs typeface="Arial" pitchFamily="34" charset="0"/>
              </a:rPr>
              <a:t>X = email(‘content’)  …features</a:t>
            </a:r>
          </a:p>
          <a:p>
            <a:pPr>
              <a:buFont typeface="Wingdings" pitchFamily="2" charset="2"/>
              <a:buChar char="§"/>
            </a:pPr>
            <a:r>
              <a:rPr lang="en-US" dirty="0" smtClean="0">
                <a:latin typeface="Arial" pitchFamily="34" charset="0"/>
                <a:cs typeface="Arial" pitchFamily="34" charset="0"/>
              </a:rPr>
              <a:t>   y = email(‘label’)        …labels</a:t>
            </a:r>
            <a:endParaRPr lang="en-US" dirty="0">
              <a:latin typeface="Arial" pitchFamily="34" charset="0"/>
              <a:cs typeface="Arial" pitchFamily="34" charset="0"/>
            </a:endParaRPr>
          </a:p>
        </p:txBody>
      </p:sp>
      <p:sp>
        <p:nvSpPr>
          <p:cNvPr id="9" name="TextBox 8"/>
          <p:cNvSpPr txBox="1"/>
          <p:nvPr/>
        </p:nvSpPr>
        <p:spPr>
          <a:xfrm>
            <a:off x="213427" y="5934670"/>
            <a:ext cx="8745378" cy="923330"/>
          </a:xfrm>
          <a:prstGeom prst="rect">
            <a:avLst/>
          </a:prstGeom>
          <a:noFill/>
        </p:spPr>
        <p:txBody>
          <a:bodyPr wrap="square" rtlCol="0">
            <a:spAutoFit/>
          </a:bodyPr>
          <a:lstStyle/>
          <a:p>
            <a:pPr>
              <a:buFont typeface="Wingdings" pitchFamily="2" charset="2"/>
              <a:buChar char="q"/>
            </a:pPr>
            <a:r>
              <a:rPr lang="en-US" b="1" dirty="0" smtClean="0">
                <a:latin typeface="Arial" pitchFamily="34" charset="0"/>
                <a:cs typeface="Arial" pitchFamily="34" charset="0"/>
              </a:rPr>
              <a:t> Feature Extraction:</a:t>
            </a:r>
          </a:p>
          <a:p>
            <a:pPr>
              <a:buFont typeface="Wingdings" pitchFamily="2" charset="2"/>
              <a:buChar char="§"/>
            </a:pPr>
            <a:r>
              <a:rPr lang="en-US" b="1" dirty="0" smtClean="0">
                <a:latin typeface="Arial" pitchFamily="34" charset="0"/>
                <a:cs typeface="Arial" pitchFamily="34" charset="0"/>
              </a:rPr>
              <a:t>   </a:t>
            </a:r>
            <a:r>
              <a:rPr lang="en-US" dirty="0" smtClean="0">
                <a:latin typeface="Arial" pitchFamily="34" charset="0"/>
                <a:cs typeface="Arial" pitchFamily="34" charset="0"/>
              </a:rPr>
              <a:t>Used</a:t>
            </a:r>
            <a:r>
              <a:rPr lang="en-US" b="1" dirty="0" smtClean="0">
                <a:latin typeface="Arial" pitchFamily="34" charset="0"/>
                <a:cs typeface="Arial" pitchFamily="34" charset="0"/>
              </a:rPr>
              <a:t> Tfidf </a:t>
            </a:r>
            <a:r>
              <a:rPr lang="en-US" b="1" dirty="0" err="1" smtClean="0">
                <a:latin typeface="Arial" pitchFamily="34" charset="0"/>
                <a:cs typeface="Arial" pitchFamily="34" charset="0"/>
              </a:rPr>
              <a:t>Vectorizer</a:t>
            </a:r>
            <a:r>
              <a:rPr lang="en-US" b="1" dirty="0" smtClean="0">
                <a:latin typeface="Arial" pitchFamily="34" charset="0"/>
                <a:cs typeface="Arial" pitchFamily="34" charset="0"/>
              </a:rPr>
              <a:t> </a:t>
            </a:r>
            <a:r>
              <a:rPr lang="en-US" dirty="0" smtClean="0">
                <a:latin typeface="Arial" pitchFamily="34" charset="0"/>
                <a:cs typeface="Arial" pitchFamily="34" charset="0"/>
              </a:rPr>
              <a:t>&amp; take max_features = 10000</a:t>
            </a:r>
          </a:p>
          <a:p>
            <a:pPr>
              <a:buFont typeface="Wingdings" pitchFamily="2" charset="2"/>
              <a:buChar char="§"/>
            </a:pPr>
            <a:r>
              <a:rPr lang="en-US" b="1" dirty="0" smtClean="0">
                <a:latin typeface="Arial" pitchFamily="34" charset="0"/>
                <a:cs typeface="Arial" pitchFamily="34" charset="0"/>
              </a:rPr>
              <a:t>   </a:t>
            </a:r>
            <a:r>
              <a:rPr lang="en-US" dirty="0" smtClean="0">
                <a:latin typeface="Arial" pitchFamily="34" charset="0"/>
                <a:cs typeface="Arial" pitchFamily="34" charset="0"/>
              </a:rPr>
              <a:t>then fit the data by ‘</a:t>
            </a:r>
            <a:r>
              <a:rPr lang="en-US" dirty="0" err="1" smtClean="0">
                <a:latin typeface="Arial" pitchFamily="34" charset="0"/>
                <a:cs typeface="Arial" pitchFamily="34" charset="0"/>
              </a:rPr>
              <a:t>fit_transform</a:t>
            </a:r>
            <a:r>
              <a:rPr lang="en-US" dirty="0" smtClean="0">
                <a:latin typeface="Arial" pitchFamily="34" charset="0"/>
                <a:cs typeface="Arial" pitchFamily="34" charset="0"/>
              </a:rPr>
              <a:t>’</a:t>
            </a:r>
            <a:endParaRPr lang="en-US" dirty="0">
              <a:latin typeface="Arial" pitchFamily="34" charset="0"/>
              <a:cs typeface="Arial" pitchFamily="34" charset="0"/>
            </a:endParaRPr>
          </a:p>
        </p:txBody>
      </p:sp>
      <p:sp>
        <p:nvSpPr>
          <p:cNvPr id="10" name="TextBox 9"/>
          <p:cNvSpPr txBox="1"/>
          <p:nvPr/>
        </p:nvSpPr>
        <p:spPr>
          <a:xfrm>
            <a:off x="213427" y="4126523"/>
            <a:ext cx="3527569" cy="369332"/>
          </a:xfrm>
          <a:prstGeom prst="rect">
            <a:avLst/>
          </a:prstGeom>
          <a:noFill/>
        </p:spPr>
        <p:txBody>
          <a:bodyPr wrap="none" rtlCol="0">
            <a:spAutoFit/>
          </a:bodyPr>
          <a:lstStyle/>
          <a:p>
            <a:pPr>
              <a:buFont typeface="Wingdings" pitchFamily="2" charset="2"/>
              <a:buChar char="q"/>
            </a:pPr>
            <a:r>
              <a:rPr lang="en-US" dirty="0" smtClean="0"/>
              <a:t> </a:t>
            </a:r>
            <a:r>
              <a:rPr lang="en-US" b="1" dirty="0" smtClean="0">
                <a:latin typeface="Arial" pitchFamily="34" charset="0"/>
                <a:cs typeface="Arial" pitchFamily="34" charset="0"/>
              </a:rPr>
              <a:t>Word cloud </a:t>
            </a:r>
            <a:r>
              <a:rPr lang="en-US" dirty="0" smtClean="0">
                <a:latin typeface="Arial" pitchFamily="34" charset="0"/>
                <a:cs typeface="Arial" pitchFamily="34" charset="0"/>
              </a:rPr>
              <a:t>after all cleaning:</a:t>
            </a:r>
            <a:endParaRPr lang="en-US" dirty="0">
              <a:latin typeface="Arial" pitchFamily="34" charset="0"/>
              <a:cs typeface="Arial" pitchFamily="34" charset="0"/>
            </a:endParaRPr>
          </a:p>
        </p:txBody>
      </p:sp>
      <p:sp>
        <p:nvSpPr>
          <p:cNvPr id="11" name="Right Arrow 10"/>
          <p:cNvSpPr/>
          <p:nvPr/>
        </p:nvSpPr>
        <p:spPr>
          <a:xfrm>
            <a:off x="2708030" y="4495855"/>
            <a:ext cx="1148861" cy="287160"/>
          </a:xfrm>
          <a:prstGeom prst="rightArrow">
            <a:avLst/>
          </a:prstGeom>
          <a:solidFill>
            <a:srgbClr val="0070C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descr="wordcloud after cleaning.png"/>
          <p:cNvPicPr>
            <a:picLocks noChangeAspect="1"/>
          </p:cNvPicPr>
          <p:nvPr/>
        </p:nvPicPr>
        <p:blipFill>
          <a:blip r:embed="rId3"/>
          <a:stretch>
            <a:fillRect/>
          </a:stretch>
        </p:blipFill>
        <p:spPr>
          <a:xfrm>
            <a:off x="4149175" y="3662540"/>
            <a:ext cx="4595446" cy="2438803"/>
          </a:xfrm>
          <a:prstGeom prst="rect">
            <a:avLst/>
          </a:prstGeom>
        </p:spPr>
      </p:pic>
      <p:cxnSp>
        <p:nvCxnSpPr>
          <p:cNvPr id="14" name="Straight Connector 13"/>
          <p:cNvCxnSpPr/>
          <p:nvPr/>
        </p:nvCxnSpPr>
        <p:spPr>
          <a:xfrm rot="5400000">
            <a:off x="2930965" y="4881545"/>
            <a:ext cx="2438008"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4149175" y="6101343"/>
            <a:ext cx="4595446" cy="1588"/>
          </a:xfrm>
          <a:prstGeom prst="line">
            <a:avLst/>
          </a:prstGeom>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p:nvCxnSpPr>
        <p:spPr>
          <a:xfrm>
            <a:off x="4149175" y="3662540"/>
            <a:ext cx="4595446" cy="795"/>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rot="5400000">
            <a:off x="7524823" y="4883133"/>
            <a:ext cx="2439596" cy="1588"/>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 xmlns:p14="http://schemas.microsoft.com/office/powerpoint/2010/main" val="37031229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ACE2955-4119-FE4D-AFFB-D4A693C51855}"/>
              </a:ext>
            </a:extLst>
          </p:cNvPr>
          <p:cNvSpPr txBox="1"/>
          <p:nvPr/>
        </p:nvSpPr>
        <p:spPr>
          <a:xfrm>
            <a:off x="169901" y="100245"/>
            <a:ext cx="3276089" cy="523220"/>
          </a:xfrm>
          <a:prstGeom prst="rect">
            <a:avLst/>
          </a:prstGeom>
          <a:noFill/>
        </p:spPr>
        <p:txBody>
          <a:bodyPr wrap="square" rtlCol="0">
            <a:spAutoFit/>
          </a:bodyPr>
          <a:lstStyle/>
          <a:p>
            <a:r>
              <a:rPr lang="en-US" sz="2800" b="1" dirty="0">
                <a:solidFill>
                  <a:srgbClr val="002776"/>
                </a:solidFill>
                <a:latin typeface="Arial"/>
                <a:ea typeface="+mj-ea"/>
                <a:cs typeface="+mj-cs"/>
              </a:rPr>
              <a:t>Model </a:t>
            </a:r>
            <a:r>
              <a:rPr lang="en-US" sz="2800" b="1" dirty="0" smtClean="0">
                <a:solidFill>
                  <a:srgbClr val="002776"/>
                </a:solidFill>
                <a:latin typeface="Arial"/>
                <a:ea typeface="+mj-ea"/>
                <a:cs typeface="+mj-cs"/>
              </a:rPr>
              <a:t>Building:-</a:t>
            </a:r>
            <a:endParaRPr lang="en-US" sz="2800" b="1" dirty="0">
              <a:solidFill>
                <a:srgbClr val="002776"/>
              </a:solidFill>
              <a:latin typeface="Arial"/>
              <a:ea typeface="+mj-ea"/>
              <a:cs typeface="+mj-cs"/>
            </a:endParaRPr>
          </a:p>
        </p:txBody>
      </p:sp>
      <p:pic>
        <p:nvPicPr>
          <p:cNvPr id="3" name="Picture 2">
            <a:extLst>
              <a:ext uri="{FF2B5EF4-FFF2-40B4-BE49-F238E27FC236}">
                <a16:creationId xmlns:a16="http://schemas.microsoft.com/office/drawing/2014/main" xmlns="" id="{06F0C63C-8455-824C-A1E7-008ADF338B71}"/>
              </a:ext>
            </a:extLst>
          </p:cNvPr>
          <p:cNvPicPr>
            <a:picLocks noChangeAspect="1"/>
          </p:cNvPicPr>
          <p:nvPr/>
        </p:nvPicPr>
        <p:blipFill>
          <a:blip r:embed="rId2"/>
          <a:stretch>
            <a:fillRect/>
          </a:stretch>
        </p:blipFill>
        <p:spPr>
          <a:xfrm>
            <a:off x="7771754" y="100245"/>
            <a:ext cx="1187051" cy="411359"/>
          </a:xfrm>
          <a:prstGeom prst="rect">
            <a:avLst/>
          </a:prstGeom>
        </p:spPr>
      </p:pic>
      <p:sp>
        <p:nvSpPr>
          <p:cNvPr id="4" name="TextBox 3"/>
          <p:cNvSpPr txBox="1"/>
          <p:nvPr/>
        </p:nvSpPr>
        <p:spPr>
          <a:xfrm>
            <a:off x="169901" y="718011"/>
            <a:ext cx="8788904" cy="5632311"/>
          </a:xfrm>
          <a:prstGeom prst="rect">
            <a:avLst/>
          </a:prstGeom>
          <a:noFill/>
        </p:spPr>
        <p:txBody>
          <a:bodyPr wrap="square" rtlCol="0">
            <a:spAutoFit/>
          </a:bodyPr>
          <a:lstStyle/>
          <a:p>
            <a:pPr>
              <a:buFont typeface="Wingdings" pitchFamily="2" charset="2"/>
              <a:buChar char="§"/>
            </a:pPr>
            <a:r>
              <a:rPr lang="en-US" dirty="0" smtClean="0"/>
              <a:t> </a:t>
            </a:r>
            <a:r>
              <a:rPr lang="en-US" dirty="0" smtClean="0">
                <a:latin typeface="Arial" pitchFamily="34" charset="0"/>
                <a:cs typeface="Arial" pitchFamily="34" charset="0"/>
              </a:rPr>
              <a:t>First of all, split the data into train &amp; test by 70/30 ratio.</a:t>
            </a:r>
          </a:p>
          <a:p>
            <a:endParaRPr lang="en-US" dirty="0" smtClean="0">
              <a:latin typeface="Arial" pitchFamily="34" charset="0"/>
              <a:cs typeface="Arial" pitchFamily="34" charset="0"/>
            </a:endParaRPr>
          </a:p>
          <a:p>
            <a:pPr>
              <a:buFont typeface="Wingdings" pitchFamily="2" charset="2"/>
              <a:buChar char="§"/>
            </a:pPr>
            <a:r>
              <a:rPr lang="en-US" dirty="0" smtClean="0">
                <a:latin typeface="Arial" pitchFamily="34" charset="0"/>
                <a:cs typeface="Arial" pitchFamily="34" charset="0"/>
              </a:rPr>
              <a:t>We building our model on 6 different Machine Learning algorithms. </a:t>
            </a:r>
          </a:p>
          <a:p>
            <a:pPr>
              <a:buFont typeface="Wingdings" pitchFamily="2" charset="2"/>
              <a:buChar char="§"/>
            </a:pPr>
            <a:r>
              <a:rPr lang="en-US" dirty="0" smtClean="0">
                <a:latin typeface="Arial" pitchFamily="34" charset="0"/>
                <a:cs typeface="Arial" pitchFamily="34" charset="0"/>
              </a:rPr>
              <a:t>They are,</a:t>
            </a:r>
          </a:p>
          <a:p>
            <a:r>
              <a:rPr lang="en-US" dirty="0" smtClean="0">
                <a:latin typeface="Arial" pitchFamily="34" charset="0"/>
                <a:cs typeface="Arial" pitchFamily="34" charset="0"/>
              </a:rPr>
              <a:t>                 1) Random Forest,</a:t>
            </a:r>
          </a:p>
          <a:p>
            <a:r>
              <a:rPr lang="en-US" dirty="0" smtClean="0">
                <a:latin typeface="Arial" pitchFamily="34" charset="0"/>
                <a:cs typeface="Arial" pitchFamily="34" charset="0"/>
              </a:rPr>
              <a:t>                 2) Naive Bayes, </a:t>
            </a:r>
          </a:p>
          <a:p>
            <a:r>
              <a:rPr lang="en-US" dirty="0" smtClean="0">
                <a:latin typeface="Arial" pitchFamily="34" charset="0"/>
                <a:cs typeface="Arial" pitchFamily="34" charset="0"/>
              </a:rPr>
              <a:t>                 3) Support Vector Machine, </a:t>
            </a:r>
          </a:p>
          <a:p>
            <a:r>
              <a:rPr lang="en-US" dirty="0" smtClean="0">
                <a:latin typeface="Arial" pitchFamily="34" charset="0"/>
                <a:cs typeface="Arial" pitchFamily="34" charset="0"/>
              </a:rPr>
              <a:t>                 4) Decision Tree, </a:t>
            </a:r>
          </a:p>
          <a:p>
            <a:r>
              <a:rPr lang="en-US" dirty="0" smtClean="0">
                <a:latin typeface="Arial" pitchFamily="34" charset="0"/>
                <a:cs typeface="Arial" pitchFamily="34" charset="0"/>
              </a:rPr>
              <a:t>                 5) Extra Tree classifier, </a:t>
            </a:r>
          </a:p>
          <a:p>
            <a:r>
              <a:rPr lang="en-US" dirty="0" smtClean="0">
                <a:latin typeface="Arial" pitchFamily="34" charset="0"/>
                <a:cs typeface="Arial" pitchFamily="34" charset="0"/>
              </a:rPr>
              <a:t>                 6) Bagging Classifier   (ensemble classifier)</a:t>
            </a:r>
          </a:p>
          <a:p>
            <a:r>
              <a:rPr lang="en-US" dirty="0" smtClean="0">
                <a:latin typeface="Arial" pitchFamily="34" charset="0"/>
                <a:cs typeface="Arial" pitchFamily="34" charset="0"/>
              </a:rPr>
              <a:t>The purpose behind this is deciding which perform the best.</a:t>
            </a:r>
          </a:p>
          <a:p>
            <a:endParaRPr lang="en-US" dirty="0" smtClean="0">
              <a:latin typeface="Arial" pitchFamily="34" charset="0"/>
              <a:cs typeface="Arial" pitchFamily="34" charset="0"/>
            </a:endParaRPr>
          </a:p>
          <a:p>
            <a:endParaRPr lang="en-US" dirty="0" smtClean="0">
              <a:latin typeface="Arial" pitchFamily="34" charset="0"/>
              <a:cs typeface="Arial" pitchFamily="34" charset="0"/>
            </a:endParaRPr>
          </a:p>
          <a:p>
            <a:pPr>
              <a:buFont typeface="Wingdings" pitchFamily="2" charset="2"/>
              <a:buChar char="§"/>
            </a:pPr>
            <a:r>
              <a:rPr lang="en-US" dirty="0" smtClean="0">
                <a:latin typeface="Arial" pitchFamily="34" charset="0"/>
                <a:cs typeface="Arial" pitchFamily="34" charset="0"/>
              </a:rPr>
              <a:t> Above all algorithms gives better accuracy(&gt;95%) but we choose</a:t>
            </a:r>
          </a:p>
          <a:p>
            <a:r>
              <a:rPr lang="en-US" dirty="0" smtClean="0">
                <a:latin typeface="Arial" pitchFamily="34" charset="0"/>
                <a:cs typeface="Arial" pitchFamily="34" charset="0"/>
              </a:rPr>
              <a:t>  </a:t>
            </a:r>
            <a:r>
              <a:rPr lang="en-US" b="1" dirty="0" smtClean="0">
                <a:latin typeface="Arial" pitchFamily="34" charset="0"/>
                <a:cs typeface="Arial" pitchFamily="34" charset="0"/>
              </a:rPr>
              <a:t>Random Forest </a:t>
            </a:r>
            <a:r>
              <a:rPr lang="en-US" dirty="0" smtClean="0">
                <a:latin typeface="Arial" pitchFamily="34" charset="0"/>
                <a:cs typeface="Arial" pitchFamily="34" charset="0"/>
              </a:rPr>
              <a:t>from them because it gives high Accuracy, better TPR, FPR, TNR, FNR, recall, &amp; f1-score as compared to others.</a:t>
            </a:r>
          </a:p>
          <a:p>
            <a:pPr>
              <a:buFont typeface="Wingdings" pitchFamily="2" charset="2"/>
              <a:buChar char="§"/>
            </a:pPr>
            <a:r>
              <a:rPr lang="en-US" dirty="0" smtClean="0">
                <a:latin typeface="Arial" pitchFamily="34" charset="0"/>
                <a:cs typeface="Arial" pitchFamily="34" charset="0"/>
              </a:rPr>
              <a:t>It has the power of handle large data sets with higher dimensionality.</a:t>
            </a:r>
          </a:p>
          <a:p>
            <a:pPr>
              <a:buFont typeface="Wingdings" pitchFamily="2" charset="2"/>
              <a:buChar char="§"/>
            </a:pPr>
            <a:r>
              <a:rPr lang="en-US" dirty="0" smtClean="0">
                <a:latin typeface="Arial" pitchFamily="34" charset="0"/>
                <a:cs typeface="Arial" pitchFamily="34" charset="0"/>
              </a:rPr>
              <a:t> It has methods for balancing errors in data sets where </a:t>
            </a:r>
            <a:r>
              <a:rPr lang="en-US" b="1" dirty="0" smtClean="0">
                <a:latin typeface="Arial" pitchFamily="34" charset="0"/>
                <a:cs typeface="Arial" pitchFamily="34" charset="0"/>
              </a:rPr>
              <a:t>classes</a:t>
            </a:r>
            <a:r>
              <a:rPr lang="en-US" dirty="0" smtClean="0">
                <a:latin typeface="Arial" pitchFamily="34" charset="0"/>
                <a:cs typeface="Arial" pitchFamily="34" charset="0"/>
              </a:rPr>
              <a:t> are </a:t>
            </a:r>
            <a:r>
              <a:rPr lang="en-US" b="1" dirty="0" smtClean="0">
                <a:latin typeface="Arial" pitchFamily="34" charset="0"/>
                <a:cs typeface="Arial" pitchFamily="34" charset="0"/>
              </a:rPr>
              <a:t>imbalanced</a:t>
            </a:r>
            <a:r>
              <a:rPr lang="en-US" dirty="0" smtClean="0">
                <a:latin typeface="Arial" pitchFamily="34" charset="0"/>
                <a:cs typeface="Arial" pitchFamily="34" charset="0"/>
              </a:rPr>
              <a:t>.</a:t>
            </a:r>
          </a:p>
          <a:p>
            <a:pPr>
              <a:buFont typeface="Wingdings" pitchFamily="2" charset="2"/>
              <a:buChar char="§"/>
            </a:pPr>
            <a:r>
              <a:rPr lang="en-US" dirty="0" smtClean="0">
                <a:latin typeface="Arial" pitchFamily="34" charset="0"/>
                <a:cs typeface="Arial" pitchFamily="34" charset="0"/>
              </a:rPr>
              <a:t> lesser classification error.</a:t>
            </a:r>
          </a:p>
          <a:p>
            <a:pPr>
              <a:buFont typeface="Wingdings" pitchFamily="2" charset="2"/>
              <a:buChar char="§"/>
            </a:pPr>
            <a:r>
              <a:rPr lang="en-US" dirty="0" smtClean="0">
                <a:latin typeface="Arial" pitchFamily="34" charset="0"/>
                <a:cs typeface="Arial" pitchFamily="34" charset="0"/>
              </a:rPr>
              <a:t> It helps to overcome the problem of over fitting.</a:t>
            </a:r>
            <a:endParaRPr lang="en-US" dirty="0">
              <a:latin typeface="Arial" pitchFamily="34" charset="0"/>
              <a:cs typeface="Arial" pitchFamily="34" charset="0"/>
            </a:endParaRPr>
          </a:p>
        </p:txBody>
      </p:sp>
    </p:spTree>
    <p:extLst>
      <p:ext uri="{BB962C8B-B14F-4D97-AF65-F5344CB8AC3E}">
        <p14:creationId xmlns="" xmlns:p14="http://schemas.microsoft.com/office/powerpoint/2010/main" val="26188090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FCB21630-413F-3F41-8E1B-DF7494E255D7}"/>
              </a:ext>
            </a:extLst>
          </p:cNvPr>
          <p:cNvSpPr txBox="1"/>
          <p:nvPr/>
        </p:nvSpPr>
        <p:spPr>
          <a:xfrm>
            <a:off x="0" y="0"/>
            <a:ext cx="7766612" cy="523220"/>
          </a:xfrm>
          <a:prstGeom prst="rect">
            <a:avLst/>
          </a:prstGeom>
          <a:noFill/>
        </p:spPr>
        <p:txBody>
          <a:bodyPr wrap="square" rtlCol="0">
            <a:spAutoFit/>
          </a:bodyPr>
          <a:lstStyle/>
          <a:p>
            <a:r>
              <a:rPr lang="en-US" sz="2800" b="1" dirty="0">
                <a:solidFill>
                  <a:srgbClr val="002776"/>
                </a:solidFill>
                <a:latin typeface="Arial"/>
                <a:ea typeface="+mj-ea"/>
                <a:cs typeface="+mj-cs"/>
              </a:rPr>
              <a:t>Template for Model results </a:t>
            </a:r>
            <a:r>
              <a:rPr lang="en-US" sz="2800" b="1" dirty="0" smtClean="0">
                <a:solidFill>
                  <a:srgbClr val="002776"/>
                </a:solidFill>
                <a:latin typeface="Arial"/>
                <a:ea typeface="+mj-ea"/>
                <a:cs typeface="+mj-cs"/>
              </a:rPr>
              <a:t>presentation:-</a:t>
            </a:r>
            <a:endParaRPr lang="en-US" sz="2800" b="1" dirty="0">
              <a:solidFill>
                <a:srgbClr val="002776"/>
              </a:solidFill>
              <a:latin typeface="Arial"/>
              <a:ea typeface="+mj-ea"/>
              <a:cs typeface="+mj-cs"/>
            </a:endParaRPr>
          </a:p>
        </p:txBody>
      </p:sp>
      <p:cxnSp>
        <p:nvCxnSpPr>
          <p:cNvPr id="6" name="Straight Connector 5">
            <a:extLst>
              <a:ext uri="{FF2B5EF4-FFF2-40B4-BE49-F238E27FC236}">
                <a16:creationId xmlns:a16="http://schemas.microsoft.com/office/drawing/2014/main" xmlns="" id="{C219CCFB-D694-D243-B7E4-7BD1E4E10FF9}"/>
              </a:ext>
            </a:extLst>
          </p:cNvPr>
          <p:cNvCxnSpPr/>
          <p:nvPr/>
        </p:nvCxnSpPr>
        <p:spPr>
          <a:xfrm>
            <a:off x="138895" y="3639422"/>
            <a:ext cx="8819909" cy="1588"/>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xmlns="" id="{A882D802-66B1-2F45-8F2E-6C77B3016626}"/>
              </a:ext>
            </a:extLst>
          </p:cNvPr>
          <p:cNvSpPr txBox="1"/>
          <p:nvPr/>
        </p:nvSpPr>
        <p:spPr>
          <a:xfrm>
            <a:off x="-1" y="1204169"/>
            <a:ext cx="4067909" cy="1754326"/>
          </a:xfrm>
          <a:prstGeom prst="rect">
            <a:avLst/>
          </a:prstGeom>
          <a:noFill/>
        </p:spPr>
        <p:txBody>
          <a:bodyPr wrap="square" rtlCol="0">
            <a:spAutoFit/>
          </a:bodyPr>
          <a:lstStyle/>
          <a:p>
            <a:r>
              <a:rPr lang="en-US" b="1" u="sng" dirty="0">
                <a:latin typeface="Arial" pitchFamily="34" charset="0"/>
                <a:cs typeface="Arial" pitchFamily="34" charset="0"/>
              </a:rPr>
              <a:t>Data set </a:t>
            </a:r>
            <a:r>
              <a:rPr lang="en-US" b="1" u="sng" dirty="0" smtClean="0">
                <a:latin typeface="Arial" pitchFamily="34" charset="0"/>
                <a:cs typeface="Arial" pitchFamily="34" charset="0"/>
              </a:rPr>
              <a:t>details:</a:t>
            </a:r>
          </a:p>
          <a:p>
            <a:pPr>
              <a:buFont typeface="Wingdings" pitchFamily="2" charset="2"/>
              <a:buChar char="§"/>
            </a:pPr>
            <a:r>
              <a:rPr lang="en-US" dirty="0" smtClean="0">
                <a:latin typeface="Arial" pitchFamily="34" charset="0"/>
                <a:cs typeface="Arial" pitchFamily="34" charset="0"/>
              </a:rPr>
              <a:t>Total Rows = 48076, columns=5</a:t>
            </a:r>
          </a:p>
          <a:p>
            <a:pPr>
              <a:buFont typeface="Wingdings" pitchFamily="2" charset="2"/>
              <a:buChar char="§"/>
            </a:pPr>
            <a:r>
              <a:rPr lang="en-US" dirty="0" smtClean="0">
                <a:latin typeface="Arial" pitchFamily="34" charset="0"/>
                <a:cs typeface="Arial" pitchFamily="34" charset="0"/>
              </a:rPr>
              <a:t>In Tfidf take max_features = 10000</a:t>
            </a:r>
          </a:p>
          <a:p>
            <a:endParaRPr lang="en-US" dirty="0" smtClean="0"/>
          </a:p>
          <a:p>
            <a:endParaRPr lang="en-US" b="1" dirty="0" smtClean="0"/>
          </a:p>
          <a:p>
            <a:endParaRPr lang="en-US" b="1" dirty="0"/>
          </a:p>
        </p:txBody>
      </p:sp>
      <p:sp>
        <p:nvSpPr>
          <p:cNvPr id="9" name="TextBox 8">
            <a:extLst>
              <a:ext uri="{FF2B5EF4-FFF2-40B4-BE49-F238E27FC236}">
                <a16:creationId xmlns:a16="http://schemas.microsoft.com/office/drawing/2014/main" xmlns="" id="{F115779E-F940-F648-A82D-C3A2BDD2541C}"/>
              </a:ext>
            </a:extLst>
          </p:cNvPr>
          <p:cNvSpPr txBox="1"/>
          <p:nvPr/>
        </p:nvSpPr>
        <p:spPr>
          <a:xfrm>
            <a:off x="-1" y="2312165"/>
            <a:ext cx="4067908" cy="1200329"/>
          </a:xfrm>
          <a:prstGeom prst="rect">
            <a:avLst/>
          </a:prstGeom>
          <a:noFill/>
        </p:spPr>
        <p:txBody>
          <a:bodyPr wrap="square" rtlCol="0">
            <a:spAutoFit/>
          </a:bodyPr>
          <a:lstStyle/>
          <a:p>
            <a:r>
              <a:rPr lang="en-US" b="1" u="sng" dirty="0"/>
              <a:t>Data Partition </a:t>
            </a:r>
            <a:r>
              <a:rPr lang="en-US" b="1" u="sng" dirty="0" smtClean="0"/>
              <a:t>details:</a:t>
            </a:r>
          </a:p>
          <a:p>
            <a:pPr>
              <a:buFont typeface="Wingdings" pitchFamily="2" charset="2"/>
              <a:buChar char="§"/>
            </a:pPr>
            <a:r>
              <a:rPr lang="en-US" dirty="0" smtClean="0">
                <a:latin typeface="Arial" pitchFamily="34" charset="0"/>
                <a:cs typeface="Arial" pitchFamily="34" charset="0"/>
              </a:rPr>
              <a:t>Split the data into train &amp; test by </a:t>
            </a:r>
            <a:r>
              <a:rPr lang="en-US" b="1" dirty="0" smtClean="0">
                <a:latin typeface="Arial" pitchFamily="34" charset="0"/>
                <a:cs typeface="Arial" pitchFamily="34" charset="0"/>
              </a:rPr>
              <a:t>70:30</a:t>
            </a:r>
            <a:r>
              <a:rPr lang="en-US" dirty="0" smtClean="0">
                <a:latin typeface="Arial" pitchFamily="34" charset="0"/>
                <a:cs typeface="Arial" pitchFamily="34" charset="0"/>
              </a:rPr>
              <a:t> ratio</a:t>
            </a:r>
            <a:r>
              <a:rPr lang="en-US" b="1" dirty="0" smtClean="0">
                <a:latin typeface="Arial" pitchFamily="34" charset="0"/>
                <a:cs typeface="Arial" pitchFamily="34" charset="0"/>
              </a:rPr>
              <a:t>.</a:t>
            </a:r>
          </a:p>
          <a:p>
            <a:endParaRPr lang="en-US" b="1" dirty="0" smtClean="0"/>
          </a:p>
        </p:txBody>
      </p:sp>
      <p:sp>
        <p:nvSpPr>
          <p:cNvPr id="10" name="TextBox 9">
            <a:extLst>
              <a:ext uri="{FF2B5EF4-FFF2-40B4-BE49-F238E27FC236}">
                <a16:creationId xmlns:a16="http://schemas.microsoft.com/office/drawing/2014/main" xmlns="" id="{C2BF6D12-55DD-F44C-BBE8-85F3DDE55825}"/>
              </a:ext>
            </a:extLst>
          </p:cNvPr>
          <p:cNvSpPr txBox="1"/>
          <p:nvPr/>
        </p:nvSpPr>
        <p:spPr>
          <a:xfrm>
            <a:off x="4174605" y="1204169"/>
            <a:ext cx="4784199" cy="369332"/>
          </a:xfrm>
          <a:prstGeom prst="rect">
            <a:avLst/>
          </a:prstGeom>
          <a:noFill/>
        </p:spPr>
        <p:txBody>
          <a:bodyPr wrap="square" rtlCol="0">
            <a:spAutoFit/>
          </a:bodyPr>
          <a:lstStyle/>
          <a:p>
            <a:r>
              <a:rPr lang="en-US" b="1" u="sng" dirty="0" smtClean="0">
                <a:latin typeface="Arial" pitchFamily="34" charset="0"/>
                <a:cs typeface="Arial" pitchFamily="34" charset="0"/>
              </a:rPr>
              <a:t>Algorithm: </a:t>
            </a:r>
            <a:r>
              <a:rPr lang="en-US" dirty="0" smtClean="0">
                <a:latin typeface="Arial" pitchFamily="34" charset="0"/>
                <a:cs typeface="Arial" pitchFamily="34" charset="0"/>
              </a:rPr>
              <a:t>Random Forest Classifier</a:t>
            </a:r>
            <a:endParaRPr lang="en-US" dirty="0">
              <a:latin typeface="Arial" pitchFamily="34" charset="0"/>
              <a:cs typeface="Arial" pitchFamily="34" charset="0"/>
            </a:endParaRPr>
          </a:p>
        </p:txBody>
      </p:sp>
      <p:sp>
        <p:nvSpPr>
          <p:cNvPr id="11" name="TextBox 10">
            <a:extLst>
              <a:ext uri="{FF2B5EF4-FFF2-40B4-BE49-F238E27FC236}">
                <a16:creationId xmlns:a16="http://schemas.microsoft.com/office/drawing/2014/main" xmlns="" id="{30296E68-CB6A-8C45-ADC1-3B4598E955E4}"/>
              </a:ext>
            </a:extLst>
          </p:cNvPr>
          <p:cNvSpPr txBox="1"/>
          <p:nvPr/>
        </p:nvSpPr>
        <p:spPr>
          <a:xfrm>
            <a:off x="4174606" y="1573501"/>
            <a:ext cx="4818924" cy="2646878"/>
          </a:xfrm>
          <a:prstGeom prst="rect">
            <a:avLst/>
          </a:prstGeom>
          <a:noFill/>
        </p:spPr>
        <p:txBody>
          <a:bodyPr wrap="square" rtlCol="0">
            <a:spAutoFit/>
          </a:bodyPr>
          <a:lstStyle/>
          <a:p>
            <a:r>
              <a:rPr lang="en-US" b="1" u="sng" dirty="0">
                <a:latin typeface="Arial" pitchFamily="34" charset="0"/>
                <a:cs typeface="Arial" pitchFamily="34" charset="0"/>
              </a:rPr>
              <a:t>Algorithm details and </a:t>
            </a:r>
            <a:r>
              <a:rPr lang="en-US" b="1" u="sng" dirty="0" smtClean="0">
                <a:latin typeface="Arial" pitchFamily="34" charset="0"/>
                <a:cs typeface="Arial" pitchFamily="34" charset="0"/>
              </a:rPr>
              <a:t>configuration:</a:t>
            </a:r>
          </a:p>
          <a:p>
            <a:r>
              <a:rPr lang="en-US" sz="1600" dirty="0" smtClean="0">
                <a:latin typeface="Arial" pitchFamily="34" charset="0"/>
                <a:cs typeface="Arial" pitchFamily="34" charset="0"/>
              </a:rPr>
              <a:t>bootstrap=True, </a:t>
            </a:r>
          </a:p>
          <a:p>
            <a:r>
              <a:rPr lang="en-US" sz="1600" dirty="0" smtClean="0">
                <a:latin typeface="Arial" pitchFamily="34" charset="0"/>
                <a:cs typeface="Arial" pitchFamily="34" charset="0"/>
              </a:rPr>
              <a:t>criterion=‘</a:t>
            </a:r>
            <a:r>
              <a:rPr lang="en-US" sz="1600" dirty="0" err="1" smtClean="0">
                <a:latin typeface="Arial" pitchFamily="34" charset="0"/>
                <a:cs typeface="Arial" pitchFamily="34" charset="0"/>
              </a:rPr>
              <a:t>gini</a:t>
            </a:r>
            <a:r>
              <a:rPr lang="en-US" sz="1600" dirty="0" smtClean="0">
                <a:latin typeface="Arial" pitchFamily="34" charset="0"/>
                <a:cs typeface="Arial" pitchFamily="34" charset="0"/>
              </a:rPr>
              <a:t>', </a:t>
            </a:r>
          </a:p>
          <a:p>
            <a:r>
              <a:rPr lang="en-US" sz="1600" dirty="0" smtClean="0">
                <a:latin typeface="Arial" pitchFamily="34" charset="0"/>
                <a:cs typeface="Arial" pitchFamily="34" charset="0"/>
              </a:rPr>
              <a:t>n_estimators=100, </a:t>
            </a:r>
          </a:p>
          <a:p>
            <a:r>
              <a:rPr lang="en-US" sz="1600" dirty="0" smtClean="0">
                <a:latin typeface="Arial" pitchFamily="34" charset="0"/>
                <a:cs typeface="Arial" pitchFamily="34" charset="0"/>
              </a:rPr>
              <a:t>random state=252</a:t>
            </a:r>
          </a:p>
          <a:p>
            <a:r>
              <a:rPr lang="en-US" sz="1600" dirty="0" smtClean="0">
                <a:latin typeface="Arial" pitchFamily="34" charset="0"/>
                <a:cs typeface="Arial" pitchFamily="34" charset="0"/>
              </a:rPr>
              <a:t>max_features='auto',</a:t>
            </a:r>
          </a:p>
          <a:p>
            <a:r>
              <a:rPr lang="en-US" sz="1600" dirty="0" smtClean="0">
                <a:latin typeface="Arial" pitchFamily="34" charset="0"/>
                <a:cs typeface="Arial" pitchFamily="34" charset="0"/>
              </a:rPr>
              <a:t>max_depth=None,      min_samples_split=2,       </a:t>
            </a:r>
          </a:p>
          <a:p>
            <a:r>
              <a:rPr lang="en-US" sz="1600" dirty="0" smtClean="0">
                <a:latin typeface="Arial" pitchFamily="34" charset="0"/>
                <a:cs typeface="Arial" pitchFamily="34" charset="0"/>
              </a:rPr>
              <a:t>max_leaf_nodes=None, n_jobs=None.</a:t>
            </a:r>
          </a:p>
          <a:p>
            <a:endParaRPr lang="en-US" b="1" dirty="0" smtClean="0"/>
          </a:p>
          <a:p>
            <a:endParaRPr lang="en-US" b="1" dirty="0"/>
          </a:p>
        </p:txBody>
      </p:sp>
      <p:sp>
        <p:nvSpPr>
          <p:cNvPr id="12" name="TextBox 11">
            <a:extLst>
              <a:ext uri="{FF2B5EF4-FFF2-40B4-BE49-F238E27FC236}">
                <a16:creationId xmlns:a16="http://schemas.microsoft.com/office/drawing/2014/main" xmlns="" id="{077011FC-2BED-B74B-9B2F-36857984B8AE}"/>
              </a:ext>
            </a:extLst>
          </p:cNvPr>
          <p:cNvSpPr txBox="1"/>
          <p:nvPr/>
        </p:nvSpPr>
        <p:spPr>
          <a:xfrm>
            <a:off x="138895" y="3641010"/>
            <a:ext cx="8785184" cy="2862322"/>
          </a:xfrm>
          <a:prstGeom prst="rect">
            <a:avLst/>
          </a:prstGeom>
          <a:noFill/>
        </p:spPr>
        <p:txBody>
          <a:bodyPr wrap="square" rtlCol="0">
            <a:spAutoFit/>
          </a:bodyPr>
          <a:lstStyle/>
          <a:p>
            <a:r>
              <a:rPr lang="en-US" b="1" dirty="0" smtClean="0">
                <a:latin typeface="Arial" pitchFamily="34" charset="0"/>
                <a:cs typeface="Arial" pitchFamily="34" charset="0"/>
              </a:rPr>
              <a:t>Results:-   </a:t>
            </a:r>
            <a:r>
              <a:rPr lang="en-US" u="sng" dirty="0" smtClean="0">
                <a:latin typeface="Arial" pitchFamily="34" charset="0"/>
                <a:cs typeface="Arial" pitchFamily="34" charset="0"/>
              </a:rPr>
              <a:t>Accuracy:</a:t>
            </a:r>
            <a:r>
              <a:rPr lang="en-US" dirty="0" smtClean="0">
                <a:latin typeface="Arial" pitchFamily="34" charset="0"/>
                <a:cs typeface="Arial" pitchFamily="34" charset="0"/>
              </a:rPr>
              <a:t>   </a:t>
            </a:r>
            <a:r>
              <a:rPr lang="en-US" b="1" dirty="0" smtClean="0">
                <a:latin typeface="Arial" pitchFamily="34" charset="0"/>
                <a:cs typeface="Arial" pitchFamily="34" charset="0"/>
              </a:rPr>
              <a:t>99.11% </a:t>
            </a:r>
            <a:endParaRPr lang="en-US" b="1" u="sng" dirty="0" smtClean="0">
              <a:latin typeface="Arial" pitchFamily="34" charset="0"/>
              <a:cs typeface="Arial" pitchFamily="34" charset="0"/>
            </a:endParaRPr>
          </a:p>
          <a:p>
            <a:r>
              <a:rPr lang="en-US" dirty="0" smtClean="0">
                <a:latin typeface="Arial" pitchFamily="34" charset="0"/>
                <a:cs typeface="Arial" pitchFamily="34" charset="0"/>
              </a:rPr>
              <a:t>              </a:t>
            </a:r>
            <a:r>
              <a:rPr lang="en-US" u="sng" dirty="0" smtClean="0">
                <a:latin typeface="Arial" pitchFamily="34" charset="0"/>
                <a:cs typeface="Arial" pitchFamily="34" charset="0"/>
              </a:rPr>
              <a:t>Confusion </a:t>
            </a:r>
            <a:r>
              <a:rPr lang="en-US" u="sng" dirty="0" smtClean="0">
                <a:latin typeface="Arial" pitchFamily="34" charset="0"/>
                <a:cs typeface="Arial" pitchFamily="34" charset="0"/>
              </a:rPr>
              <a:t>matrix: </a:t>
            </a:r>
            <a:r>
              <a:rPr lang="en-US" dirty="0" smtClean="0">
                <a:latin typeface="Arial" pitchFamily="34" charset="0"/>
                <a:cs typeface="Arial" pitchFamily="34" charset="0"/>
              </a:rPr>
              <a:t>                                        </a:t>
            </a:r>
            <a:r>
              <a:rPr lang="en-US" dirty="0" smtClean="0">
                <a:latin typeface="Arial" pitchFamily="34" charset="0"/>
                <a:cs typeface="Arial" pitchFamily="34" charset="0"/>
              </a:rPr>
              <a:t>    </a:t>
            </a:r>
            <a:r>
              <a:rPr lang="en-US" u="sng" dirty="0" smtClean="0">
                <a:latin typeface="Arial" pitchFamily="34" charset="0"/>
                <a:cs typeface="Arial" pitchFamily="34" charset="0"/>
              </a:rPr>
              <a:t>Classification </a:t>
            </a:r>
            <a:r>
              <a:rPr lang="en-US" u="sng" dirty="0" smtClean="0">
                <a:latin typeface="Arial" pitchFamily="34" charset="0"/>
                <a:cs typeface="Arial" pitchFamily="34" charset="0"/>
              </a:rPr>
              <a:t>Report:</a:t>
            </a:r>
          </a:p>
          <a:p>
            <a:r>
              <a:rPr lang="en-US" dirty="0" smtClean="0"/>
              <a:t>                                                                       </a:t>
            </a:r>
            <a:r>
              <a:rPr lang="en-US" u="sng" dirty="0" smtClean="0"/>
              <a:t>  Classification Report</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a:p>
        </p:txBody>
      </p:sp>
      <p:sp>
        <p:nvSpPr>
          <p:cNvPr id="13" name="TextBox 12">
            <a:extLst>
              <a:ext uri="{FF2B5EF4-FFF2-40B4-BE49-F238E27FC236}">
                <a16:creationId xmlns:a16="http://schemas.microsoft.com/office/drawing/2014/main" xmlns="" id="{5FFCB7A1-DCE2-F74C-94D5-6CAB87933055}"/>
              </a:ext>
            </a:extLst>
          </p:cNvPr>
          <p:cNvSpPr txBox="1"/>
          <p:nvPr/>
        </p:nvSpPr>
        <p:spPr>
          <a:xfrm>
            <a:off x="1886228" y="523220"/>
            <a:ext cx="3693957" cy="461665"/>
          </a:xfrm>
          <a:prstGeom prst="rect">
            <a:avLst/>
          </a:prstGeom>
          <a:solidFill>
            <a:srgbClr val="00B0F0"/>
          </a:solidFill>
        </p:spPr>
        <p:txBody>
          <a:bodyPr wrap="square" rtlCol="0">
            <a:spAutoFit/>
          </a:bodyPr>
          <a:lstStyle/>
          <a:p>
            <a:r>
              <a:rPr lang="en-US" sz="2400" b="1" dirty="0"/>
              <a:t>Model </a:t>
            </a:r>
            <a:r>
              <a:rPr lang="en-US" sz="2400" b="1" dirty="0" smtClean="0"/>
              <a:t>– Random Forest</a:t>
            </a:r>
            <a:endParaRPr lang="en-US" sz="2400" b="1" dirty="0"/>
          </a:p>
        </p:txBody>
      </p:sp>
      <p:pic>
        <p:nvPicPr>
          <p:cNvPr id="16" name="Picture 15">
            <a:extLst>
              <a:ext uri="{FF2B5EF4-FFF2-40B4-BE49-F238E27FC236}">
                <a16:creationId xmlns:a16="http://schemas.microsoft.com/office/drawing/2014/main" xmlns="" id="{65B667BA-8C24-D649-B8B9-A2C1E6216F9C}"/>
              </a:ext>
            </a:extLst>
          </p:cNvPr>
          <p:cNvPicPr>
            <a:picLocks noChangeAspect="1"/>
          </p:cNvPicPr>
          <p:nvPr/>
        </p:nvPicPr>
        <p:blipFill>
          <a:blip r:embed="rId2"/>
          <a:stretch>
            <a:fillRect/>
          </a:stretch>
        </p:blipFill>
        <p:spPr>
          <a:xfrm>
            <a:off x="7771754" y="100245"/>
            <a:ext cx="1187051" cy="411359"/>
          </a:xfrm>
          <a:prstGeom prst="rect">
            <a:avLst/>
          </a:prstGeom>
        </p:spPr>
      </p:pic>
      <p:cxnSp>
        <p:nvCxnSpPr>
          <p:cNvPr id="17" name="Straight Connector 16"/>
          <p:cNvCxnSpPr/>
          <p:nvPr/>
        </p:nvCxnSpPr>
        <p:spPr>
          <a:xfrm rot="5400000">
            <a:off x="2849490" y="2422589"/>
            <a:ext cx="2436841" cy="1"/>
          </a:xfrm>
          <a:prstGeom prst="line">
            <a:avLst/>
          </a:prstGeom>
        </p:spPr>
        <p:style>
          <a:lnRef idx="2">
            <a:schemeClr val="accent1"/>
          </a:lnRef>
          <a:fillRef idx="0">
            <a:schemeClr val="accent1"/>
          </a:fillRef>
          <a:effectRef idx="1">
            <a:schemeClr val="accent1"/>
          </a:effectRef>
          <a:fontRef idx="minor">
            <a:schemeClr val="tx1"/>
          </a:fontRef>
        </p:style>
      </p:cxnSp>
      <p:pic>
        <p:nvPicPr>
          <p:cNvPr id="14" name="Picture 13" descr="rf_classfn_report.png"/>
          <p:cNvPicPr>
            <a:picLocks noChangeAspect="1"/>
          </p:cNvPicPr>
          <p:nvPr/>
        </p:nvPicPr>
        <p:blipFill>
          <a:blip r:embed="rId3"/>
          <a:stretch>
            <a:fillRect/>
          </a:stretch>
        </p:blipFill>
        <p:spPr>
          <a:xfrm>
            <a:off x="4348468" y="4220380"/>
            <a:ext cx="4574817" cy="2637618"/>
          </a:xfrm>
          <a:prstGeom prst="rect">
            <a:avLst/>
          </a:prstGeom>
        </p:spPr>
      </p:pic>
      <p:pic>
        <p:nvPicPr>
          <p:cNvPr id="18" name="Picture 17" descr="rf_conf_matrics.png"/>
          <p:cNvPicPr>
            <a:picLocks noChangeAspect="1"/>
          </p:cNvPicPr>
          <p:nvPr/>
        </p:nvPicPr>
        <p:blipFill>
          <a:blip r:embed="rId4"/>
          <a:stretch>
            <a:fillRect/>
          </a:stretch>
        </p:blipFill>
        <p:spPr>
          <a:xfrm>
            <a:off x="-1" y="4220380"/>
            <a:ext cx="4174607" cy="2637619"/>
          </a:xfrm>
          <a:prstGeom prst="rect">
            <a:avLst/>
          </a:prstGeom>
        </p:spPr>
      </p:pic>
      <p:cxnSp>
        <p:nvCxnSpPr>
          <p:cNvPr id="20" name="Straight Connector 19"/>
          <p:cNvCxnSpPr/>
          <p:nvPr/>
        </p:nvCxnSpPr>
        <p:spPr>
          <a:xfrm rot="5400000">
            <a:off x="2953030" y="5463350"/>
            <a:ext cx="2790880" cy="3"/>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 xmlns:p14="http://schemas.microsoft.com/office/powerpoint/2010/main" val="1569935332"/>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DOCUME~1\NAREND~1\LOCALS~1\Temp\articulate\presenter\imgtemp\ThGE4LLI_files\slide0001_image001.jpg"/>
</p:tagLst>
</file>

<file path=ppt/tags/tag2.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3.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4.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5.xml><?xml version="1.0" encoding="utf-8"?>
<p:tagLst xmlns:a="http://schemas.openxmlformats.org/drawingml/2006/main" xmlns:r="http://schemas.openxmlformats.org/officeDocument/2006/relationships" xmlns:p="http://schemas.openxmlformats.org/presentationml/2006/main">
  <p:tag name="ARTICULATE_PUBLISH_MODE" val="2"/>
  <p:tag name="ARTICULATE_SOURCE_IMAGE" val="C:\DOCUME~1\SHILPI~1.DAN\LOCALS~1\Temp\articulate\presenter\imgtemp\jnTjH54o_files\slide0001_image001.png"/>
</p:tagLst>
</file>

<file path=ppt/tags/tag6.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7.xml><?xml version="1.0" encoding="utf-8"?>
<p:tagLst xmlns:a="http://schemas.openxmlformats.org/drawingml/2006/main" xmlns:r="http://schemas.openxmlformats.org/officeDocument/2006/relationships" xmlns:p="http://schemas.openxmlformats.org/presentationml/2006/main">
  <p:tag name="ARTICULATE_PUBLISH_MODE" val="2"/>
</p:tagLst>
</file>

<file path=ppt/tags/tag8.xml><?xml version="1.0" encoding="utf-8"?>
<p:tagLst xmlns:a="http://schemas.openxmlformats.org/drawingml/2006/main" xmlns:r="http://schemas.openxmlformats.org/officeDocument/2006/relationships" xmlns:p="http://schemas.openxmlformats.org/presentationml/2006/main">
  <p:tag name="ARTICULATE_PUBLISH_MODE" val="2"/>
</p:tagLst>
</file>

<file path=ppt/theme/theme1.xml><?xml version="1.0" encoding="utf-8"?>
<a:theme xmlns:a="http://schemas.openxmlformats.org/drawingml/2006/main" name="Perception">
  <a:themeElements>
    <a:clrScheme name="Perception">
      <a:dk1>
        <a:sysClr val="windowText" lastClr="000000"/>
      </a:dk1>
      <a:lt1>
        <a:sysClr val="window" lastClr="FFFFFF"/>
      </a:lt1>
      <a:dk2>
        <a:srgbClr val="333333"/>
      </a:dk2>
      <a:lt2>
        <a:srgbClr val="BBC0AC"/>
      </a:lt2>
      <a:accent1>
        <a:srgbClr val="A2C816"/>
      </a:accent1>
      <a:accent2>
        <a:srgbClr val="E07602"/>
      </a:accent2>
      <a:accent3>
        <a:srgbClr val="E4C402"/>
      </a:accent3>
      <a:accent4>
        <a:srgbClr val="7DC1EF"/>
      </a:accent4>
      <a:accent5>
        <a:srgbClr val="21449B"/>
      </a:accent5>
      <a:accent6>
        <a:srgbClr val="A2B170"/>
      </a:accent6>
      <a:hlink>
        <a:srgbClr val="8DA440"/>
      </a:hlink>
      <a:folHlink>
        <a:srgbClr val="4C4F3F"/>
      </a:folHlink>
    </a:clrScheme>
    <a:fontScheme name="Perception">
      <a:majorFont>
        <a:latin typeface="Century Gothic"/>
        <a:ea typeface=""/>
        <a:cs typeface=""/>
        <a:font script="Jpan" typeface="メイリオ"/>
        <a:font script="Hans" typeface="宋体"/>
        <a:font script="Hant" typeface="新細明體"/>
      </a:majorFont>
      <a:minorFont>
        <a:latin typeface="Century Gothic"/>
        <a:ea typeface=""/>
        <a:cs typeface=""/>
        <a:font script="Jpan" typeface="メイリオ"/>
        <a:font script="Hans" typeface="宋体"/>
        <a:font script="Hant" typeface="新細明體"/>
      </a:minorFont>
    </a:fontScheme>
    <a:fmtScheme name="Perception">
      <a:fillStyleLst>
        <a:solidFill>
          <a:schemeClr val="phClr"/>
        </a:solidFill>
        <a:solidFill>
          <a:schemeClr val="phClr">
            <a:shade val="90000"/>
          </a:schemeClr>
        </a:solidFill>
        <a:solidFill>
          <a:schemeClr val="phClr">
            <a:shade val="80000"/>
          </a:schemeClr>
        </a:solidFill>
      </a:fillStyleLst>
      <a:lnStyleLst>
        <a:ln w="12700" cap="flat" cmpd="sng" algn="ctr">
          <a:solidFill>
            <a:schemeClr val="phClr">
              <a:satMod val="105000"/>
            </a:schemeClr>
          </a:solidFill>
          <a:prstDash val="solid"/>
        </a:ln>
        <a:ln w="25400" cap="flat" cmpd="sng" algn="ctr">
          <a:solidFill>
            <a:schemeClr val="phClr"/>
          </a:solidFill>
          <a:prstDash val="solid"/>
        </a:ln>
        <a:ln w="25400" cap="flat" cmpd="sng" algn="ctr">
          <a:solidFill>
            <a:schemeClr val="phClr">
              <a:alpha val="80000"/>
            </a:schemeClr>
          </a:solidFill>
          <a:prstDash val="solid"/>
        </a:ln>
      </a:lnStyleLst>
      <a:effectStyleLst>
        <a:effectStyle>
          <a:effectLst/>
        </a:effectStyle>
        <a:effectStyle>
          <a:effectLst/>
          <a:scene3d>
            <a:camera prst="obliqueTopRight"/>
            <a:lightRig rig="threePt" dir="tl"/>
          </a:scene3d>
          <a:sp3d>
            <a:bevelT w="25400" h="25400"/>
          </a:sp3d>
        </a:effectStyle>
        <a:effectStyle>
          <a:effectLst/>
          <a:scene3d>
            <a:camera prst="perspectiveFront" fov="4200000"/>
            <a:lightRig rig="balanced" dir="tl">
              <a:rot lat="0" lon="0" rev="18600000"/>
            </a:lightRig>
          </a:scene3d>
          <a:sp3d prstMaterial="metal">
            <a:bevelT w="63500" h="50800" prst="angle"/>
          </a:sp3d>
        </a:effectStyle>
      </a:effectStyleLst>
      <a:bgFillStyleLst>
        <a:solidFill>
          <a:schemeClr val="phClr">
            <a:tint val="90000"/>
          </a:schemeClr>
        </a:solidFill>
        <a:solidFill>
          <a:schemeClr val="phClr">
            <a:tint val="50000"/>
          </a:schemeClr>
        </a:solidFill>
        <a:solidFill>
          <a:schemeClr val="phClr">
            <a:shade val="60000"/>
          </a:schemeClr>
        </a:soli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Theme2">
  <a:themeElements>
    <a:clrScheme name="">
      <a:dk1>
        <a:srgbClr val="000000"/>
      </a:dk1>
      <a:lt1>
        <a:srgbClr val="FFFFFF"/>
      </a:lt1>
      <a:dk2>
        <a:srgbClr val="99CC00"/>
      </a:dk2>
      <a:lt2>
        <a:srgbClr val="009999"/>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fontScheme name="U.S. Consulting Report Template_022307">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2"/>
        </a:solidFill>
        <a:ln w="12700" cap="flat" cmpd="sng" algn="ctr">
          <a:noFill/>
          <a:prstDash val="solid"/>
          <a:round/>
          <a:headEnd type="none" w="med" len="med"/>
          <a:tailEnd type="none" w="med" len="med"/>
        </a:ln>
        <a:effectLst/>
      </a:spPr>
      <a:bodyPr vert="horz" wrap="square" lIns="73152" tIns="73152" rIns="73152" bIns="73152" numCol="1" anchor="ctr" anchorCtr="1" compatLnSpc="1">
        <a:prstTxWarp prst="textNoShape">
          <a:avLst/>
        </a:prstTxWarp>
      </a:bodyPr>
      <a:lstStyle>
        <a:defPPr marL="0" marR="0" indent="0" algn="ctr" defTabSz="914400" rtl="0" eaLnBrk="0" fontAlgn="base" latinLnBrk="0" hangingPunct="0">
          <a:lnSpc>
            <a:spcPct val="106000"/>
          </a:lnSpc>
          <a:spcBef>
            <a:spcPct val="0"/>
          </a:spcBef>
          <a:spcAft>
            <a:spcPct val="0"/>
          </a:spcAft>
          <a:buClrTx/>
          <a:buSzTx/>
          <a:buFontTx/>
          <a:buNone/>
          <a:tabLst/>
          <a:defRPr kumimoji="0" lang="en-US" sz="1100" b="1" i="0" u="none" strike="noStrike" cap="none" normalizeH="0" baseline="0" smtClean="0">
            <a:ln>
              <a:noFill/>
            </a:ln>
            <a:solidFill>
              <a:schemeClr val="tx1"/>
            </a:solidFill>
            <a:effectLst/>
            <a:latin typeface="Arial" charset="0"/>
          </a:defRPr>
        </a:defPPr>
      </a:lstStyle>
    </a:lnDef>
  </a:objectDefaults>
  <a:extraClrSchemeLst>
    <a:extraClrScheme>
      <a:clrScheme name="U.S. Consulting Report Template_022307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 Consulting Report Template_022307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 Consulting Report Template_022307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 Consulting Report Template_022307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 Consulting Report Template_022307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 Consulting Report Template_022307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 Consulting Report Template_022307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U.S. Consulting Report Template_022307 8">
        <a:dk1>
          <a:srgbClr val="000000"/>
        </a:dk1>
        <a:lt1>
          <a:srgbClr val="FFFFFF"/>
        </a:lt1>
        <a:dk2>
          <a:srgbClr val="B2CADB"/>
        </a:dk2>
        <a:lt2>
          <a:srgbClr val="1D3A6A"/>
        </a:lt2>
        <a:accent1>
          <a:srgbClr val="DED3B6"/>
        </a:accent1>
        <a:accent2>
          <a:srgbClr val="EAB58E"/>
        </a:accent2>
        <a:accent3>
          <a:srgbClr val="FFFFFF"/>
        </a:accent3>
        <a:accent4>
          <a:srgbClr val="000000"/>
        </a:accent4>
        <a:accent5>
          <a:srgbClr val="ECE6D7"/>
        </a:accent5>
        <a:accent6>
          <a:srgbClr val="D4A480"/>
        </a:accent6>
        <a:hlink>
          <a:srgbClr val="F5DDCB"/>
        </a:hlink>
        <a:folHlink>
          <a:srgbClr val="FEF2D2"/>
        </a:folHlink>
      </a:clrScheme>
      <a:clrMap bg1="lt1" tx1="dk1" bg2="lt2" tx2="dk2" accent1="accent1" accent2="accent2" accent3="accent3" accent4="accent4" accent5="accent5" accent6="accent6" hlink="hlink" folHlink="folHlink"/>
    </a:extraClrScheme>
    <a:extraClrScheme>
      <a:clrScheme name="U.S. Consulting Report Template_022307 9">
        <a:dk1>
          <a:srgbClr val="000000"/>
        </a:dk1>
        <a:lt1>
          <a:srgbClr val="FFFFFF"/>
        </a:lt1>
        <a:dk2>
          <a:srgbClr val="FEF2D2"/>
        </a:dk2>
        <a:lt2>
          <a:srgbClr val="1D3A6A"/>
        </a:lt2>
        <a:accent1>
          <a:srgbClr val="B2CADB"/>
        </a:accent1>
        <a:accent2>
          <a:srgbClr val="DED3B6"/>
        </a:accent2>
        <a:accent3>
          <a:srgbClr val="FFFFFF"/>
        </a:accent3>
        <a:accent4>
          <a:srgbClr val="000000"/>
        </a:accent4>
        <a:accent5>
          <a:srgbClr val="D5E1EA"/>
        </a:accent5>
        <a:accent6>
          <a:srgbClr val="C9BFA5"/>
        </a:accent6>
        <a:hlink>
          <a:srgbClr val="EAB58E"/>
        </a:hlink>
        <a:folHlink>
          <a:srgbClr val="F5DDCB"/>
        </a:folHlink>
      </a:clrScheme>
      <a:clrMap bg1="lt1" tx1="dk1" bg2="lt2" tx2="dk2" accent1="accent1" accent2="accent2" accent3="accent3" accent4="accent4" accent5="accent5" accent6="accent6" hlink="hlink" folHlink="folHlink"/>
    </a:extraClrScheme>
    <a:extraClrScheme>
      <a:clrScheme name="U.S. Consulting Report Template_022307 10">
        <a:dk1>
          <a:srgbClr val="000000"/>
        </a:dk1>
        <a:lt1>
          <a:srgbClr val="FFFFFF"/>
        </a:lt1>
        <a:dk2>
          <a:srgbClr val="F1EDE1"/>
        </a:dk2>
        <a:lt2>
          <a:srgbClr val="091D5D"/>
        </a:lt2>
        <a:accent1>
          <a:srgbClr val="9DA5BE"/>
        </a:accent1>
        <a:accent2>
          <a:srgbClr val="85C2FE"/>
        </a:accent2>
        <a:accent3>
          <a:srgbClr val="FFFFFF"/>
        </a:accent3>
        <a:accent4>
          <a:srgbClr val="000000"/>
        </a:accent4>
        <a:accent5>
          <a:srgbClr val="CCCFDB"/>
        </a:accent5>
        <a:accent6>
          <a:srgbClr val="78B0E6"/>
        </a:accent6>
        <a:hlink>
          <a:srgbClr val="ADD6FF"/>
        </a:hlink>
        <a:folHlink>
          <a:srgbClr val="D6EBFF"/>
        </a:folHlink>
      </a:clrScheme>
      <a:clrMap bg1="lt1" tx1="dk1" bg2="lt2" tx2="dk2" accent1="accent1" accent2="accent2" accent3="accent3" accent4="accent4" accent5="accent5" accent6="accent6" hlink="hlink" folHlink="folHlink"/>
    </a:extraClrScheme>
    <a:extraClrScheme>
      <a:clrScheme name="U.S. Consulting Report Template_022307 11">
        <a:dk1>
          <a:srgbClr val="AFAFAF"/>
        </a:dk1>
        <a:lt1>
          <a:srgbClr val="FFFFFF"/>
        </a:lt1>
        <a:dk2>
          <a:srgbClr val="F1EDE1"/>
        </a:dk2>
        <a:lt2>
          <a:srgbClr val="091D5D"/>
        </a:lt2>
        <a:accent1>
          <a:srgbClr val="85C2FE"/>
        </a:accent1>
        <a:accent2>
          <a:srgbClr val="ADD6FF"/>
        </a:accent2>
        <a:accent3>
          <a:srgbClr val="FFFFFF"/>
        </a:accent3>
        <a:accent4>
          <a:srgbClr val="959595"/>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Report Template_022307 12">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F1EDE1"/>
        </a:folHlink>
      </a:clrScheme>
      <a:clrMap bg1="lt1" tx1="dk1" bg2="lt2" tx2="dk2" accent1="accent1" accent2="accent2" accent3="accent3" accent4="accent4" accent5="accent5" accent6="accent6" hlink="hlink" folHlink="folHlink"/>
    </a:extraClrScheme>
    <a:extraClrScheme>
      <a:clrScheme name="U.S. Consulting Report Template_022307 13">
        <a:dk1>
          <a:srgbClr val="000000"/>
        </a:dk1>
        <a:lt1>
          <a:srgbClr val="FFFFFF"/>
        </a:lt1>
        <a:dk2>
          <a:srgbClr val="F1EDE1"/>
        </a:dk2>
        <a:lt2>
          <a:srgbClr val="091D5D"/>
        </a:lt2>
        <a:accent1>
          <a:srgbClr val="85C2FE"/>
        </a:accent1>
        <a:accent2>
          <a:srgbClr val="ADD6FF"/>
        </a:accent2>
        <a:accent3>
          <a:srgbClr val="FFFFFF"/>
        </a:accent3>
        <a:accent4>
          <a:srgbClr val="000000"/>
        </a:accent4>
        <a:accent5>
          <a:srgbClr val="C2DDFE"/>
        </a:accent5>
        <a:accent6>
          <a:srgbClr val="9CC2E7"/>
        </a:accent6>
        <a:hlink>
          <a:srgbClr val="C6C1D6"/>
        </a:hlink>
        <a:folHlink>
          <a:srgbClr val="D6EBFF"/>
        </a:folHlink>
      </a:clrScheme>
      <a:clrMap bg1="lt1" tx1="dk1" bg2="lt2" tx2="dk2" accent1="accent1" accent2="accent2" accent3="accent3" accent4="accent4" accent5="accent5" accent6="accent6" hlink="hlink" folHlink="folHlink"/>
    </a:extraClrScheme>
    <a:extraClrScheme>
      <a:clrScheme name="U.S. Consulting Report Template_022307 14">
        <a:dk1>
          <a:srgbClr val="000000"/>
        </a:dk1>
        <a:lt1>
          <a:srgbClr val="FFFFFF"/>
        </a:lt1>
        <a:dk2>
          <a:srgbClr val="CCD6EB"/>
        </a:dk2>
        <a:lt2>
          <a:srgbClr val="000066"/>
        </a:lt2>
        <a:accent1>
          <a:srgbClr val="40B3B3"/>
        </a:accent1>
        <a:accent2>
          <a:srgbClr val="B2C1E0"/>
        </a:accent2>
        <a:accent3>
          <a:srgbClr val="FFFFFF"/>
        </a:accent3>
        <a:accent4>
          <a:srgbClr val="000000"/>
        </a:accent4>
        <a:accent5>
          <a:srgbClr val="AFD6D6"/>
        </a:accent5>
        <a:accent6>
          <a:srgbClr val="A1AFCB"/>
        </a:accent6>
        <a:hlink>
          <a:srgbClr val="66C2C2"/>
        </a:hlink>
        <a:folHlink>
          <a:srgbClr val="8CA3D1"/>
        </a:folHlink>
      </a:clrScheme>
      <a:clrMap bg1="lt1" tx1="dk1" bg2="lt2" tx2="dk2" accent1="accent1" accent2="accent2" accent3="accent3" accent4="accent4" accent5="accent5" accent6="accent6" hlink="hlink" folHlink="folHlink"/>
    </a:extraClrScheme>
    <a:extraClrScheme>
      <a:clrScheme name="U.S. Consulting Report Template_022307 15">
        <a:dk1>
          <a:srgbClr val="000000"/>
        </a:dk1>
        <a:lt1>
          <a:srgbClr val="FFFFFF"/>
        </a:lt1>
        <a:dk2>
          <a:srgbClr val="4066B2"/>
        </a:dk2>
        <a:lt2>
          <a:srgbClr val="000066"/>
        </a:lt2>
        <a:accent1>
          <a:srgbClr val="003399"/>
        </a:accent1>
        <a:accent2>
          <a:srgbClr val="80CCCC"/>
        </a:accent2>
        <a:accent3>
          <a:srgbClr val="FFFFFF"/>
        </a:accent3>
        <a:accent4>
          <a:srgbClr val="000000"/>
        </a:accent4>
        <a:accent5>
          <a:srgbClr val="AAADCA"/>
        </a:accent5>
        <a:accent6>
          <a:srgbClr val="73B9B9"/>
        </a:accent6>
        <a:hlink>
          <a:srgbClr val="8099CC"/>
        </a:hlink>
        <a:folHlink>
          <a:srgbClr val="009999"/>
        </a:folHlink>
      </a:clrScheme>
      <a:clrMap bg1="lt1" tx1="dk1" bg2="lt2" tx2="dk2" accent1="accent1" accent2="accent2" accent3="accent3" accent4="accent4" accent5="accent5" accent6="accent6" hlink="hlink" folHlink="folHlink"/>
    </a:extraClrScheme>
    <a:extraClrScheme>
      <a:clrScheme name="U.S. Consulting Report Template_022307 16">
        <a:dk1>
          <a:srgbClr val="000000"/>
        </a:dk1>
        <a:lt1>
          <a:srgbClr val="FFFFFF"/>
        </a:lt1>
        <a:dk2>
          <a:srgbClr val="4066B2"/>
        </a:dk2>
        <a:lt2>
          <a:srgbClr val="000066"/>
        </a:lt2>
        <a:accent1>
          <a:srgbClr val="003399"/>
        </a:accent1>
        <a:accent2>
          <a:srgbClr val="8099CC"/>
        </a:accent2>
        <a:accent3>
          <a:srgbClr val="FFFFFF"/>
        </a:accent3>
        <a:accent4>
          <a:srgbClr val="000000"/>
        </a:accent4>
        <a:accent5>
          <a:srgbClr val="AAADCA"/>
        </a:accent5>
        <a:accent6>
          <a:srgbClr val="738AB9"/>
        </a:accent6>
        <a:hlink>
          <a:srgbClr val="80CCCC"/>
        </a:hlink>
        <a:folHlink>
          <a:srgbClr val="4066B2"/>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AI Foundation Master Template">
  <a:themeElements>
    <a:clrScheme name="18_Blank 1">
      <a:dk1>
        <a:srgbClr val="000000"/>
      </a:dk1>
      <a:lt1>
        <a:srgbClr val="FFFFFF"/>
      </a:lt1>
      <a:dk2>
        <a:srgbClr val="002776"/>
      </a:dk2>
      <a:lt2>
        <a:srgbClr val="FFFFFF"/>
      </a:lt2>
      <a:accent1>
        <a:srgbClr val="002776"/>
      </a:accent1>
      <a:accent2>
        <a:srgbClr val="92D400"/>
      </a:accent2>
      <a:accent3>
        <a:srgbClr val="FFFFFF"/>
      </a:accent3>
      <a:accent4>
        <a:srgbClr val="000000"/>
      </a:accent4>
      <a:accent5>
        <a:srgbClr val="AAACBD"/>
      </a:accent5>
      <a:accent6>
        <a:srgbClr val="84C000"/>
      </a:accent6>
      <a:hlink>
        <a:srgbClr val="00A1DE"/>
      </a:hlink>
      <a:folHlink>
        <a:srgbClr val="72C7E7"/>
      </a:folHlink>
    </a:clrScheme>
    <a:fontScheme name="18_Blan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8_Blank 1">
        <a:dk1>
          <a:srgbClr val="000000"/>
        </a:dk1>
        <a:lt1>
          <a:srgbClr val="FFFFFF"/>
        </a:lt1>
        <a:dk2>
          <a:srgbClr val="002776"/>
        </a:dk2>
        <a:lt2>
          <a:srgbClr val="FFFFFF"/>
        </a:lt2>
        <a:accent1>
          <a:srgbClr val="002776"/>
        </a:accent1>
        <a:accent2>
          <a:srgbClr val="92D400"/>
        </a:accent2>
        <a:accent3>
          <a:srgbClr val="FFFFFF"/>
        </a:accent3>
        <a:accent4>
          <a:srgbClr val="000000"/>
        </a:accent4>
        <a:accent5>
          <a:srgbClr val="AAACBD"/>
        </a:accent5>
        <a:accent6>
          <a:srgbClr val="84C000"/>
        </a:accent6>
        <a:hlink>
          <a:srgbClr val="00A1DE"/>
        </a:hlink>
        <a:folHlink>
          <a:srgbClr val="72C7E7"/>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Origin.thmx</Template>
  <TotalTime>3684</TotalTime>
  <Words>1159</Words>
  <Application>Microsoft Office PowerPoint</Application>
  <PresentationFormat>On-screen Show (4:3)</PresentationFormat>
  <Paragraphs>167</Paragraphs>
  <Slides>14</Slides>
  <Notes>0</Notes>
  <HiddenSlides>0</HiddenSlides>
  <MMClips>0</MMClips>
  <ScaleCrop>false</ScaleCrop>
  <HeadingPairs>
    <vt:vector size="4" baseType="variant">
      <vt:variant>
        <vt:lpstr>Theme</vt:lpstr>
      </vt:variant>
      <vt:variant>
        <vt:i4>5</vt:i4>
      </vt:variant>
      <vt:variant>
        <vt:lpstr>Slide Titles</vt:lpstr>
      </vt:variant>
      <vt:variant>
        <vt:i4>14</vt:i4>
      </vt:variant>
    </vt:vector>
  </HeadingPairs>
  <TitlesOfParts>
    <vt:vector size="19" baseType="lpstr">
      <vt:lpstr>Perception</vt:lpstr>
      <vt:lpstr>Custom Design</vt:lpstr>
      <vt:lpstr>Theme2</vt:lpstr>
      <vt:lpstr>DAI Foundation Master Template</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vector>
  </TitlesOfParts>
  <Company>Google Inc.</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ExcelR Consulting</dc:title>
  <dc:creator>Gonala, Shirish</dc:creator>
  <cp:lastModifiedBy>admin</cp:lastModifiedBy>
  <cp:revision>2966</cp:revision>
  <dcterms:created xsi:type="dcterms:W3CDTF">2012-08-17T07:00:49Z</dcterms:created>
  <dcterms:modified xsi:type="dcterms:W3CDTF">2020-02-25T14:54:10Z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1983786</vt:lpwstr>
  </property>
  <property fmtid="{D5CDD505-2E9C-101B-9397-08002B2CF9AE}" pid="3" name="NXPowerLiteSettings">
    <vt:lpwstr>C7000400038000</vt:lpwstr>
  </property>
  <property fmtid="{D5CDD505-2E9C-101B-9397-08002B2CF9AE}" pid="4" name="NXPowerLiteVersion">
    <vt:lpwstr>D7.1.2</vt:lpwstr>
  </property>
</Properties>
</file>